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8"/>
  </p:notesMasterIdLst>
  <p:sldIdLst>
    <p:sldId id="256" r:id="rId3"/>
    <p:sldId id="297" r:id="rId4"/>
    <p:sldId id="257" r:id="rId5"/>
    <p:sldId id="258" r:id="rId6"/>
    <p:sldId id="259" r:id="rId7"/>
    <p:sldId id="260" r:id="rId8"/>
    <p:sldId id="261" r:id="rId9"/>
    <p:sldId id="262" r:id="rId10"/>
    <p:sldId id="301" r:id="rId11"/>
    <p:sldId id="263" r:id="rId12"/>
    <p:sldId id="302" r:id="rId13"/>
    <p:sldId id="264" r:id="rId14"/>
    <p:sldId id="265" r:id="rId15"/>
    <p:sldId id="266" r:id="rId16"/>
    <p:sldId id="267" r:id="rId17"/>
    <p:sldId id="268" r:id="rId18"/>
    <p:sldId id="269" r:id="rId19"/>
    <p:sldId id="270" r:id="rId20"/>
    <p:sldId id="271" r:id="rId21"/>
    <p:sldId id="272" r:id="rId22"/>
    <p:sldId id="273" r:id="rId23"/>
    <p:sldId id="274" r:id="rId24"/>
    <p:sldId id="276" r:id="rId25"/>
    <p:sldId id="275"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98" r:id="rId39"/>
    <p:sldId id="299" r:id="rId40"/>
    <p:sldId id="290" r:id="rId41"/>
    <p:sldId id="300" r:id="rId42"/>
    <p:sldId id="303" r:id="rId43"/>
    <p:sldId id="304" r:id="rId44"/>
    <p:sldId id="305" r:id="rId45"/>
    <p:sldId id="306" r:id="rId46"/>
    <p:sldId id="307" r:id="rId47"/>
    <p:sldId id="308" r:id="rId48"/>
    <p:sldId id="311" r:id="rId49"/>
    <p:sldId id="309" r:id="rId50"/>
    <p:sldId id="312" r:id="rId51"/>
    <p:sldId id="313" r:id="rId52"/>
    <p:sldId id="315" r:id="rId53"/>
    <p:sldId id="314" r:id="rId54"/>
    <p:sldId id="293" r:id="rId55"/>
    <p:sldId id="292" r:id="rId56"/>
    <p:sldId id="294" r:id="rId5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CedricFelix DanielCedricFelix" initials="DD" lastIdx="2" clrIdx="0">
    <p:extLst>
      <p:ext uri="{19B8F6BF-5375-455C-9EA6-DF929625EA0E}">
        <p15:presenceInfo xmlns:p15="http://schemas.microsoft.com/office/powerpoint/2012/main" userId="df2f2ccd4ca190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F1D31-B74F-A042-AF1B-5200F4601D99}" v="850" dt="2026-01-28T22:01:48.438"/>
    <p1510:client id="{066B47F6-F3CB-EB8C-B7E3-58D06D38A890}" v="129" dt="2026-01-28T06:20:28.007"/>
    <p1510:client id="{54CFE246-B1BA-8644-B7B1-AC83F954A4A5}" v="114" dt="2026-01-28T11:56:50.634"/>
    <p1510:client id="{650076DB-F732-6E26-A9C0-DC024F1321CF}" v="55" dt="2026-01-28T11:41:14.457"/>
    <p1510:client id="{6A57C865-68E5-6A89-F06C-DEC75AE4D6E8}" v="251" dt="2026-01-28T21:42:25.929"/>
    <p1510:client id="{757D4206-42FD-39F7-ED70-BB91B923C56A}" v="20" dt="2026-01-28T06:27:38.578"/>
    <p1510:client id="{7C788385-1A8B-89BE-2677-904EBA85763B}" v="409" dt="2026-01-28T06:42:33.336"/>
    <p1510:client id="{8609E957-0AF9-8976-3AA3-09B7AE22EBFF}" v="492" dt="2026-01-28T18:51:35.549"/>
    <p1510:client id="{9A2C8FF9-41A7-77F4-BDF4-DAA6E81269F6}" v="337" dt="2026-01-28T17:16:17.769"/>
    <p1510:client id="{9B4215DE-2E15-5FB6-FF54-7E5E8788CF58}" v="18" dt="2026-01-28T20:23:09.644"/>
    <p1510:client id="{A49D0D80-5DB2-A012-9B4D-0E8566CDE045}" v="238" dt="2026-01-28T11:28:24.227"/>
    <p1510:client id="{EDF0FD54-3F01-E22B-A481-4F642C9A01F9}" v="97" dt="2026-01-28T22:32:14.600"/>
    <p1510:client id="{FAA60BCF-CDA4-DAC9-4DA5-6C466955548E}" v="582" dt="2026-01-28T19:43:17.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6-01-15T17:53:35.571" idx="1">
    <p:pos x="3093" y="1693"/>
    <p:text>in d</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93CA9-60C7-46DB-9123-E16FD72828B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70059CAA-2FFA-48EC-B16B-3F2F6FC587B0}">
      <dgm:prSet/>
      <dgm:spPr/>
      <dgm:t>
        <a:bodyPr/>
        <a:lstStyle/>
        <a:p>
          <a:r>
            <a:rPr lang="de-DE"/>
            <a:t>Larven</a:t>
          </a:r>
          <a:endParaRPr lang="en-US"/>
        </a:p>
      </dgm:t>
    </dgm:pt>
    <dgm:pt modelId="{7628DDA5-2C25-49F6-ACB0-B7F5F031ED2A}" type="parTrans" cxnId="{4FF9EB5E-32AA-4E78-9C49-A8A90E92E8A9}">
      <dgm:prSet/>
      <dgm:spPr/>
      <dgm:t>
        <a:bodyPr/>
        <a:lstStyle/>
        <a:p>
          <a:endParaRPr lang="en-US"/>
        </a:p>
      </dgm:t>
    </dgm:pt>
    <dgm:pt modelId="{DA8DB533-B2D6-4F4A-9CA6-5D9DE127898C}" type="sibTrans" cxnId="{4FF9EB5E-32AA-4E78-9C49-A8A90E92E8A9}">
      <dgm:prSet/>
      <dgm:spPr/>
      <dgm:t>
        <a:bodyPr/>
        <a:lstStyle/>
        <a:p>
          <a:endParaRPr lang="en-US"/>
        </a:p>
      </dgm:t>
    </dgm:pt>
    <dgm:pt modelId="{90B94D02-F26A-4AE3-9AD0-C9CACF050A22}">
      <dgm:prSet/>
      <dgm:spPr/>
      <dgm:t>
        <a:bodyPr/>
        <a:lstStyle/>
        <a:p>
          <a:r>
            <a:rPr lang="de-DE"/>
            <a:t>Minors</a:t>
          </a:r>
          <a:endParaRPr lang="en-US"/>
        </a:p>
      </dgm:t>
    </dgm:pt>
    <dgm:pt modelId="{877DF161-B595-45AF-A624-7C65FCD9A03B}" type="parTrans" cxnId="{AF4C5AED-FA6B-4082-A7C9-336E9F90FA45}">
      <dgm:prSet/>
      <dgm:spPr/>
      <dgm:t>
        <a:bodyPr/>
        <a:lstStyle/>
        <a:p>
          <a:endParaRPr lang="en-US"/>
        </a:p>
      </dgm:t>
    </dgm:pt>
    <dgm:pt modelId="{0D6D7942-EFA2-4648-98E1-9D49793D3E18}" type="sibTrans" cxnId="{AF4C5AED-FA6B-4082-A7C9-336E9F90FA45}">
      <dgm:prSet/>
      <dgm:spPr/>
      <dgm:t>
        <a:bodyPr/>
        <a:lstStyle/>
        <a:p>
          <a:endParaRPr lang="en-US"/>
        </a:p>
      </dgm:t>
    </dgm:pt>
    <dgm:pt modelId="{CB529F08-9F95-42C3-BBCE-6449E94D8921}">
      <dgm:prSet/>
      <dgm:spPr/>
      <dgm:t>
        <a:bodyPr/>
        <a:lstStyle/>
        <a:p>
          <a:r>
            <a:rPr lang="de-DE"/>
            <a:t>Medios</a:t>
          </a:r>
          <a:endParaRPr lang="en-US"/>
        </a:p>
      </dgm:t>
    </dgm:pt>
    <dgm:pt modelId="{8B1847DC-DFB2-4384-B8E2-69E871036B09}" type="parTrans" cxnId="{89D037D3-3747-469D-96F3-8447409C741C}">
      <dgm:prSet/>
      <dgm:spPr/>
      <dgm:t>
        <a:bodyPr/>
        <a:lstStyle/>
        <a:p>
          <a:endParaRPr lang="en-US"/>
        </a:p>
      </dgm:t>
    </dgm:pt>
    <dgm:pt modelId="{76D0E8B7-F29E-4372-8E9C-5F95B8127AF1}" type="sibTrans" cxnId="{89D037D3-3747-469D-96F3-8447409C741C}">
      <dgm:prSet/>
      <dgm:spPr/>
      <dgm:t>
        <a:bodyPr/>
        <a:lstStyle/>
        <a:p>
          <a:endParaRPr lang="en-US"/>
        </a:p>
      </dgm:t>
    </dgm:pt>
    <dgm:pt modelId="{89E73340-1145-45D1-B6CF-4A45FECE4947}">
      <dgm:prSet/>
      <dgm:spPr/>
      <dgm:t>
        <a:bodyPr/>
        <a:lstStyle/>
        <a:p>
          <a:r>
            <a:rPr lang="de-DE"/>
            <a:t>Majors</a:t>
          </a:r>
          <a:endParaRPr lang="en-US"/>
        </a:p>
      </dgm:t>
    </dgm:pt>
    <dgm:pt modelId="{C7D2FB5C-53FF-4915-B043-9E7A5F946608}" type="parTrans" cxnId="{E51ADE91-E632-4BA0-800C-C47CB8A7F33C}">
      <dgm:prSet/>
      <dgm:spPr/>
      <dgm:t>
        <a:bodyPr/>
        <a:lstStyle/>
        <a:p>
          <a:endParaRPr lang="en-US"/>
        </a:p>
      </dgm:t>
    </dgm:pt>
    <dgm:pt modelId="{D4DA3D09-E2FA-4E3B-B2CB-B4735EEC92B2}" type="sibTrans" cxnId="{E51ADE91-E632-4BA0-800C-C47CB8A7F33C}">
      <dgm:prSet/>
      <dgm:spPr/>
      <dgm:t>
        <a:bodyPr/>
        <a:lstStyle/>
        <a:p>
          <a:endParaRPr lang="en-US"/>
        </a:p>
      </dgm:t>
    </dgm:pt>
    <dgm:pt modelId="{F0C0461E-5B9E-45A6-AB46-C18FEF3DF799}">
      <dgm:prSet/>
      <dgm:spPr/>
      <dgm:t>
        <a:bodyPr/>
        <a:lstStyle/>
        <a:p>
          <a:r>
            <a:rPr lang="de-DE"/>
            <a:t>Königin</a:t>
          </a:r>
          <a:endParaRPr lang="en-US"/>
        </a:p>
      </dgm:t>
    </dgm:pt>
    <dgm:pt modelId="{16B719F8-B66C-4879-A619-2DF2B3AA8CBF}" type="parTrans" cxnId="{D1D2502F-E74C-4092-9BC0-156862F1C8CF}">
      <dgm:prSet/>
      <dgm:spPr/>
      <dgm:t>
        <a:bodyPr/>
        <a:lstStyle/>
        <a:p>
          <a:endParaRPr lang="en-US"/>
        </a:p>
      </dgm:t>
    </dgm:pt>
    <dgm:pt modelId="{97C53262-0095-47F5-AC74-9568572D07A2}" type="sibTrans" cxnId="{D1D2502F-E74C-4092-9BC0-156862F1C8CF}">
      <dgm:prSet/>
      <dgm:spPr/>
      <dgm:t>
        <a:bodyPr/>
        <a:lstStyle/>
        <a:p>
          <a:endParaRPr lang="en-US"/>
        </a:p>
      </dgm:t>
    </dgm:pt>
    <dgm:pt modelId="{302ECC55-3209-4D9A-8B17-D1081ACD2E84}" type="pres">
      <dgm:prSet presAssocID="{6B093CA9-60C7-46DB-9123-E16FD72828B7}" presName="diagram" presStyleCnt="0">
        <dgm:presLayoutVars>
          <dgm:dir/>
          <dgm:resizeHandles val="exact"/>
        </dgm:presLayoutVars>
      </dgm:prSet>
      <dgm:spPr/>
    </dgm:pt>
    <dgm:pt modelId="{E1590332-BBEB-4EAE-937A-BDA0B66191F5}" type="pres">
      <dgm:prSet presAssocID="{70059CAA-2FFA-48EC-B16B-3F2F6FC587B0}" presName="node" presStyleLbl="node1" presStyleIdx="0" presStyleCnt="5">
        <dgm:presLayoutVars>
          <dgm:bulletEnabled val="1"/>
        </dgm:presLayoutVars>
      </dgm:prSet>
      <dgm:spPr/>
    </dgm:pt>
    <dgm:pt modelId="{12C758EE-2B31-424F-B24F-CD520009F3DF}" type="pres">
      <dgm:prSet presAssocID="{DA8DB533-B2D6-4F4A-9CA6-5D9DE127898C}" presName="sibTrans" presStyleCnt="0"/>
      <dgm:spPr/>
    </dgm:pt>
    <dgm:pt modelId="{A9EEB8CD-C2A1-4F4E-9220-BE635BF21AEB}" type="pres">
      <dgm:prSet presAssocID="{90B94D02-F26A-4AE3-9AD0-C9CACF050A22}" presName="node" presStyleLbl="node1" presStyleIdx="1" presStyleCnt="5">
        <dgm:presLayoutVars>
          <dgm:bulletEnabled val="1"/>
        </dgm:presLayoutVars>
      </dgm:prSet>
      <dgm:spPr/>
    </dgm:pt>
    <dgm:pt modelId="{B844B988-43E7-41BC-913A-037D6616E156}" type="pres">
      <dgm:prSet presAssocID="{0D6D7942-EFA2-4648-98E1-9D49793D3E18}" presName="sibTrans" presStyleCnt="0"/>
      <dgm:spPr/>
    </dgm:pt>
    <dgm:pt modelId="{E3943F6C-EAB6-443F-813C-A9BA89305D87}" type="pres">
      <dgm:prSet presAssocID="{CB529F08-9F95-42C3-BBCE-6449E94D8921}" presName="node" presStyleLbl="node1" presStyleIdx="2" presStyleCnt="5">
        <dgm:presLayoutVars>
          <dgm:bulletEnabled val="1"/>
        </dgm:presLayoutVars>
      </dgm:prSet>
      <dgm:spPr/>
    </dgm:pt>
    <dgm:pt modelId="{92DE9CA2-AA14-43BF-A29F-73DEF4A19B26}" type="pres">
      <dgm:prSet presAssocID="{76D0E8B7-F29E-4372-8E9C-5F95B8127AF1}" presName="sibTrans" presStyleCnt="0"/>
      <dgm:spPr/>
    </dgm:pt>
    <dgm:pt modelId="{B0BF9C5A-DFB3-4BBB-85CC-5309D554D222}" type="pres">
      <dgm:prSet presAssocID="{89E73340-1145-45D1-B6CF-4A45FECE4947}" presName="node" presStyleLbl="node1" presStyleIdx="3" presStyleCnt="5">
        <dgm:presLayoutVars>
          <dgm:bulletEnabled val="1"/>
        </dgm:presLayoutVars>
      </dgm:prSet>
      <dgm:spPr/>
    </dgm:pt>
    <dgm:pt modelId="{F71E3B50-17EF-45F0-9F51-5800AC6D7FFD}" type="pres">
      <dgm:prSet presAssocID="{D4DA3D09-E2FA-4E3B-B2CB-B4735EEC92B2}" presName="sibTrans" presStyleCnt="0"/>
      <dgm:spPr/>
    </dgm:pt>
    <dgm:pt modelId="{EE144041-EAEF-42E1-B826-FAF88AAABE4D}" type="pres">
      <dgm:prSet presAssocID="{F0C0461E-5B9E-45A6-AB46-C18FEF3DF799}" presName="node" presStyleLbl="node1" presStyleIdx="4" presStyleCnt="5">
        <dgm:presLayoutVars>
          <dgm:bulletEnabled val="1"/>
        </dgm:presLayoutVars>
      </dgm:prSet>
      <dgm:spPr/>
    </dgm:pt>
  </dgm:ptLst>
  <dgm:cxnLst>
    <dgm:cxn modelId="{DE712619-15E8-4566-9FE9-CA1EDEF5AED9}" type="presOf" srcId="{CB529F08-9F95-42C3-BBCE-6449E94D8921}" destId="{E3943F6C-EAB6-443F-813C-A9BA89305D87}" srcOrd="0" destOrd="0" presId="urn:microsoft.com/office/officeart/2005/8/layout/default"/>
    <dgm:cxn modelId="{D1D2502F-E74C-4092-9BC0-156862F1C8CF}" srcId="{6B093CA9-60C7-46DB-9123-E16FD72828B7}" destId="{F0C0461E-5B9E-45A6-AB46-C18FEF3DF799}" srcOrd="4" destOrd="0" parTransId="{16B719F8-B66C-4879-A619-2DF2B3AA8CBF}" sibTransId="{97C53262-0095-47F5-AC74-9568572D07A2}"/>
    <dgm:cxn modelId="{4FF9EB5E-32AA-4E78-9C49-A8A90E92E8A9}" srcId="{6B093CA9-60C7-46DB-9123-E16FD72828B7}" destId="{70059CAA-2FFA-48EC-B16B-3F2F6FC587B0}" srcOrd="0" destOrd="0" parTransId="{7628DDA5-2C25-49F6-ACB0-B7F5F031ED2A}" sibTransId="{DA8DB533-B2D6-4F4A-9CA6-5D9DE127898C}"/>
    <dgm:cxn modelId="{7094F374-CCE6-49F7-9E6E-E79BC54C23E5}" type="presOf" srcId="{89E73340-1145-45D1-B6CF-4A45FECE4947}" destId="{B0BF9C5A-DFB3-4BBB-85CC-5309D554D222}" srcOrd="0" destOrd="0" presId="urn:microsoft.com/office/officeart/2005/8/layout/default"/>
    <dgm:cxn modelId="{29A4BB89-0D5F-4C0A-A481-7DAC349B8DED}" type="presOf" srcId="{F0C0461E-5B9E-45A6-AB46-C18FEF3DF799}" destId="{EE144041-EAEF-42E1-B826-FAF88AAABE4D}" srcOrd="0" destOrd="0" presId="urn:microsoft.com/office/officeart/2005/8/layout/default"/>
    <dgm:cxn modelId="{E51ADE91-E632-4BA0-800C-C47CB8A7F33C}" srcId="{6B093CA9-60C7-46DB-9123-E16FD72828B7}" destId="{89E73340-1145-45D1-B6CF-4A45FECE4947}" srcOrd="3" destOrd="0" parTransId="{C7D2FB5C-53FF-4915-B043-9E7A5F946608}" sibTransId="{D4DA3D09-E2FA-4E3B-B2CB-B4735EEC92B2}"/>
    <dgm:cxn modelId="{F5186097-42B9-4324-A282-FB686579DF45}" type="presOf" srcId="{6B093CA9-60C7-46DB-9123-E16FD72828B7}" destId="{302ECC55-3209-4D9A-8B17-D1081ACD2E84}" srcOrd="0" destOrd="0" presId="urn:microsoft.com/office/officeart/2005/8/layout/default"/>
    <dgm:cxn modelId="{89D037D3-3747-469D-96F3-8447409C741C}" srcId="{6B093CA9-60C7-46DB-9123-E16FD72828B7}" destId="{CB529F08-9F95-42C3-BBCE-6449E94D8921}" srcOrd="2" destOrd="0" parTransId="{8B1847DC-DFB2-4384-B8E2-69E871036B09}" sibTransId="{76D0E8B7-F29E-4372-8E9C-5F95B8127AF1}"/>
    <dgm:cxn modelId="{2AA9FFD4-14B3-455F-A121-938A73D41A23}" type="presOf" srcId="{90B94D02-F26A-4AE3-9AD0-C9CACF050A22}" destId="{A9EEB8CD-C2A1-4F4E-9220-BE635BF21AEB}" srcOrd="0" destOrd="0" presId="urn:microsoft.com/office/officeart/2005/8/layout/default"/>
    <dgm:cxn modelId="{AF4C5AED-FA6B-4082-A7C9-336E9F90FA45}" srcId="{6B093CA9-60C7-46DB-9123-E16FD72828B7}" destId="{90B94D02-F26A-4AE3-9AD0-C9CACF050A22}" srcOrd="1" destOrd="0" parTransId="{877DF161-B595-45AF-A624-7C65FCD9A03B}" sibTransId="{0D6D7942-EFA2-4648-98E1-9D49793D3E18}"/>
    <dgm:cxn modelId="{2769E8F2-61B9-4AE2-9DBA-50691A17E759}" type="presOf" srcId="{70059CAA-2FFA-48EC-B16B-3F2F6FC587B0}" destId="{E1590332-BBEB-4EAE-937A-BDA0B66191F5}" srcOrd="0" destOrd="0" presId="urn:microsoft.com/office/officeart/2005/8/layout/default"/>
    <dgm:cxn modelId="{B8BD9272-4C9B-4C23-AB0C-793B90BE69D4}" type="presParOf" srcId="{302ECC55-3209-4D9A-8B17-D1081ACD2E84}" destId="{E1590332-BBEB-4EAE-937A-BDA0B66191F5}" srcOrd="0" destOrd="0" presId="urn:microsoft.com/office/officeart/2005/8/layout/default"/>
    <dgm:cxn modelId="{6E019126-CD78-45F2-8422-695C4BF6DF0B}" type="presParOf" srcId="{302ECC55-3209-4D9A-8B17-D1081ACD2E84}" destId="{12C758EE-2B31-424F-B24F-CD520009F3DF}" srcOrd="1" destOrd="0" presId="urn:microsoft.com/office/officeart/2005/8/layout/default"/>
    <dgm:cxn modelId="{878B2967-DD6F-42C6-BC51-72090678F63A}" type="presParOf" srcId="{302ECC55-3209-4D9A-8B17-D1081ACD2E84}" destId="{A9EEB8CD-C2A1-4F4E-9220-BE635BF21AEB}" srcOrd="2" destOrd="0" presId="urn:microsoft.com/office/officeart/2005/8/layout/default"/>
    <dgm:cxn modelId="{8C3CAA73-71AB-4033-A0BB-F0F997474D8A}" type="presParOf" srcId="{302ECC55-3209-4D9A-8B17-D1081ACD2E84}" destId="{B844B988-43E7-41BC-913A-037D6616E156}" srcOrd="3" destOrd="0" presId="urn:microsoft.com/office/officeart/2005/8/layout/default"/>
    <dgm:cxn modelId="{9E167FFF-9A8D-4787-805A-FC3F80B299BC}" type="presParOf" srcId="{302ECC55-3209-4D9A-8B17-D1081ACD2E84}" destId="{E3943F6C-EAB6-443F-813C-A9BA89305D87}" srcOrd="4" destOrd="0" presId="urn:microsoft.com/office/officeart/2005/8/layout/default"/>
    <dgm:cxn modelId="{BE8DB3F5-2356-41D7-8818-4699216B3734}" type="presParOf" srcId="{302ECC55-3209-4D9A-8B17-D1081ACD2E84}" destId="{92DE9CA2-AA14-43BF-A29F-73DEF4A19B26}" srcOrd="5" destOrd="0" presId="urn:microsoft.com/office/officeart/2005/8/layout/default"/>
    <dgm:cxn modelId="{9ADDC35E-5420-4738-BA20-DA6F437940AE}" type="presParOf" srcId="{302ECC55-3209-4D9A-8B17-D1081ACD2E84}" destId="{B0BF9C5A-DFB3-4BBB-85CC-5309D554D222}" srcOrd="6" destOrd="0" presId="urn:microsoft.com/office/officeart/2005/8/layout/default"/>
    <dgm:cxn modelId="{B4761297-9715-4C31-88B8-C0BC4E87528E}" type="presParOf" srcId="{302ECC55-3209-4D9A-8B17-D1081ACD2E84}" destId="{F71E3B50-17EF-45F0-9F51-5800AC6D7FFD}" srcOrd="7" destOrd="0" presId="urn:microsoft.com/office/officeart/2005/8/layout/default"/>
    <dgm:cxn modelId="{35C911DB-9451-4213-9FAE-A2F8492E0413}" type="presParOf" srcId="{302ECC55-3209-4D9A-8B17-D1081ACD2E84}" destId="{EE144041-EAEF-42E1-B826-FAF88AAABE4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90332-BBEB-4EAE-937A-BDA0B66191F5}">
      <dsp:nvSpPr>
        <dsp:cNvPr id="0" name=""/>
        <dsp:cNvSpPr/>
      </dsp:nvSpPr>
      <dsp:spPr>
        <a:xfrm>
          <a:off x="819983" y="2124"/>
          <a:ext cx="2868885" cy="172133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de-DE" sz="5900" kern="1200"/>
            <a:t>Larven</a:t>
          </a:r>
          <a:endParaRPr lang="en-US" sz="5900" kern="1200"/>
        </a:p>
      </dsp:txBody>
      <dsp:txXfrm>
        <a:off x="819983" y="2124"/>
        <a:ext cx="2868885" cy="1721331"/>
      </dsp:txXfrm>
    </dsp:sp>
    <dsp:sp modelId="{A9EEB8CD-C2A1-4F4E-9220-BE635BF21AEB}">
      <dsp:nvSpPr>
        <dsp:cNvPr id="0" name=""/>
        <dsp:cNvSpPr/>
      </dsp:nvSpPr>
      <dsp:spPr>
        <a:xfrm>
          <a:off x="3975757" y="2124"/>
          <a:ext cx="2868885" cy="172133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de-DE" sz="5900" kern="1200"/>
            <a:t>Minors</a:t>
          </a:r>
          <a:endParaRPr lang="en-US" sz="5900" kern="1200"/>
        </a:p>
      </dsp:txBody>
      <dsp:txXfrm>
        <a:off x="3975757" y="2124"/>
        <a:ext cx="2868885" cy="1721331"/>
      </dsp:txXfrm>
    </dsp:sp>
    <dsp:sp modelId="{E3943F6C-EAB6-443F-813C-A9BA89305D87}">
      <dsp:nvSpPr>
        <dsp:cNvPr id="0" name=""/>
        <dsp:cNvSpPr/>
      </dsp:nvSpPr>
      <dsp:spPr>
        <a:xfrm>
          <a:off x="7131531" y="2124"/>
          <a:ext cx="2868885" cy="172133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de-DE" sz="5900" kern="1200"/>
            <a:t>Medios</a:t>
          </a:r>
          <a:endParaRPr lang="en-US" sz="5900" kern="1200"/>
        </a:p>
      </dsp:txBody>
      <dsp:txXfrm>
        <a:off x="7131531" y="2124"/>
        <a:ext cx="2868885" cy="1721331"/>
      </dsp:txXfrm>
    </dsp:sp>
    <dsp:sp modelId="{B0BF9C5A-DFB3-4BBB-85CC-5309D554D222}">
      <dsp:nvSpPr>
        <dsp:cNvPr id="0" name=""/>
        <dsp:cNvSpPr/>
      </dsp:nvSpPr>
      <dsp:spPr>
        <a:xfrm>
          <a:off x="2397870" y="2010343"/>
          <a:ext cx="2868885" cy="172133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de-DE" sz="5900" kern="1200"/>
            <a:t>Majors</a:t>
          </a:r>
          <a:endParaRPr lang="en-US" sz="5900" kern="1200"/>
        </a:p>
      </dsp:txBody>
      <dsp:txXfrm>
        <a:off x="2397870" y="2010343"/>
        <a:ext cx="2868885" cy="1721331"/>
      </dsp:txXfrm>
    </dsp:sp>
    <dsp:sp modelId="{EE144041-EAEF-42E1-B826-FAF88AAABE4D}">
      <dsp:nvSpPr>
        <dsp:cNvPr id="0" name=""/>
        <dsp:cNvSpPr/>
      </dsp:nvSpPr>
      <dsp:spPr>
        <a:xfrm>
          <a:off x="5553644" y="2010343"/>
          <a:ext cx="2868885" cy="172133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de-DE" sz="5900" kern="1200"/>
            <a:t>Königin</a:t>
          </a:r>
          <a:endParaRPr lang="en-US" sz="5900" kern="1200"/>
        </a:p>
      </dsp:txBody>
      <dsp:txXfrm>
        <a:off x="5553644" y="2010343"/>
        <a:ext cx="2868885" cy="17213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2D13A-3E25-8949-81F3-CB9768FD5379}" type="datetimeFigureOut">
              <a:rPr lang="de-DE" smtClean="0"/>
              <a:t>28.01.2026</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77AAD-B2A0-9D4B-A832-BC81C4BBCAEE}" type="slidenum">
              <a:rPr lang="de-DE" smtClean="0"/>
              <a:t>‹Nr.›</a:t>
            </a:fld>
            <a:endParaRPr lang="de-DE"/>
          </a:p>
        </p:txBody>
      </p:sp>
    </p:spTree>
    <p:extLst>
      <p:ext uri="{BB962C8B-B14F-4D97-AF65-F5344CB8AC3E}">
        <p14:creationId xmlns:p14="http://schemas.microsoft.com/office/powerpoint/2010/main" val="3586476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In dieser Power Point stelle ich Ihnen einige Ameisen Arten vor und Vergleiche sie, genau wie bei den Menschen sind wir alles unterschiedlich aber diesen Ausdruck haben sich die Ameisen am meisten verdient. </a:t>
            </a:r>
          </a:p>
        </p:txBody>
      </p:sp>
      <p:sp>
        <p:nvSpPr>
          <p:cNvPr id="4" name="Foliennummernplatzhalter 3"/>
          <p:cNvSpPr>
            <a:spLocks noGrp="1"/>
          </p:cNvSpPr>
          <p:nvPr>
            <p:ph type="sldNum" sz="quarter" idx="5"/>
          </p:nvPr>
        </p:nvSpPr>
        <p:spPr/>
        <p:txBody>
          <a:bodyPr/>
          <a:lstStyle/>
          <a:p>
            <a:fld id="{EED77AAD-B2A0-9D4B-A832-BC81C4BBCAEE}" type="slidenum">
              <a:rPr lang="de-DE" smtClean="0"/>
              <a:t>19</a:t>
            </a:fld>
            <a:endParaRPr lang="de-DE"/>
          </a:p>
        </p:txBody>
      </p:sp>
    </p:spTree>
    <p:extLst>
      <p:ext uri="{BB962C8B-B14F-4D97-AF65-F5344CB8AC3E}">
        <p14:creationId xmlns:p14="http://schemas.microsoft.com/office/powerpoint/2010/main" val="1958305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Invasive Ameisen schädigen Pflanzen meist indirekt
Sie schützen Blattläuse und andere saugende Insekten wegen des Honigtaus
Dadurch nehmen Pflanzenschädlinge stark zu
Pflanzen verlieren mehr Pflanzensaft und werden geschwächt
Wachstum, Blüten- und Fruchtbildung gehen zurück
Honigtau fördert </a:t>
            </a:r>
            <a:r>
              <a:rPr lang="de-DE" err="1"/>
              <a:t>Rußpilze</a:t>
            </a:r>
            <a:r>
              <a:rPr lang="de-DE"/>
              <a:t> und verringert die Photosynthese
Langfristig kann die Pflanzenvielfalt abnehmen</a:t>
            </a:r>
          </a:p>
        </p:txBody>
      </p:sp>
      <p:sp>
        <p:nvSpPr>
          <p:cNvPr id="4" name="Foliennummernplatzhalter 3"/>
          <p:cNvSpPr>
            <a:spLocks noGrp="1"/>
          </p:cNvSpPr>
          <p:nvPr>
            <p:ph type="sldNum" sz="quarter" idx="5"/>
          </p:nvPr>
        </p:nvSpPr>
        <p:spPr/>
        <p:txBody>
          <a:bodyPr/>
          <a:lstStyle/>
          <a:p>
            <a:fld id="{EED77AAD-B2A0-9D4B-A832-BC81C4BBCAEE}" type="slidenum">
              <a:rPr lang="de-DE" smtClean="0"/>
              <a:t>26</a:t>
            </a:fld>
            <a:endParaRPr lang="de-DE"/>
          </a:p>
        </p:txBody>
      </p:sp>
    </p:spTree>
    <p:extLst>
      <p:ext uri="{BB962C8B-B14F-4D97-AF65-F5344CB8AC3E}">
        <p14:creationId xmlns:p14="http://schemas.microsoft.com/office/powerpoint/2010/main" val="2754896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jpeg"/><Relationship Id="rId5" Type="http://schemas.openxmlformats.org/officeDocument/2006/relationships/image" Target="../media/image3.sv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jpeg"/><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jpeg"/><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1.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slideMaster" Target="../slideMasters/slideMaster2.xml"/><Relationship Id="rId5" Type="http://schemas.openxmlformats.org/officeDocument/2006/relationships/tags" Target="../tags/tag23.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31.xml"/><Relationship Id="rId7" Type="http://schemas.openxmlformats.org/officeDocument/2006/relationships/slideMaster" Target="../slideMasters/slideMaster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1.jpe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image" Target="../media/image10.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9.sv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8.png"/><Relationship Id="rId5" Type="http://schemas.openxmlformats.org/officeDocument/2006/relationships/tags" Target="../tags/tag50.xml"/><Relationship Id="rId15" Type="http://schemas.openxmlformats.org/officeDocument/2006/relationships/image" Target="../media/image1.jpeg"/><Relationship Id="rId10" Type="http://schemas.openxmlformats.org/officeDocument/2006/relationships/image" Target="../media/image7.svg"/><Relationship Id="rId4" Type="http://schemas.openxmlformats.org/officeDocument/2006/relationships/tags" Target="../tags/tag49.xml"/><Relationship Id="rId9" Type="http://schemas.openxmlformats.org/officeDocument/2006/relationships/image" Target="../media/image6.png"/><Relationship Id="rId1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image" Target="../media/image1.jpe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11.sv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0.png"/><Relationship Id="rId5" Type="http://schemas.openxmlformats.org/officeDocument/2006/relationships/tags" Target="../tags/tag57.xml"/><Relationship Id="rId10" Type="http://schemas.openxmlformats.org/officeDocument/2006/relationships/image" Target="../media/image9.svg"/><Relationship Id="rId4" Type="http://schemas.openxmlformats.org/officeDocument/2006/relationships/tags" Target="../tags/tag56.xml"/><Relationship Id="rId9"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image" Target="../media/image10.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9.sv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8.png"/><Relationship Id="rId5" Type="http://schemas.openxmlformats.org/officeDocument/2006/relationships/tags" Target="../tags/tag64.xml"/><Relationship Id="rId15" Type="http://schemas.openxmlformats.org/officeDocument/2006/relationships/image" Target="../media/image1.jpeg"/><Relationship Id="rId10" Type="http://schemas.openxmlformats.org/officeDocument/2006/relationships/image" Target="../media/image7.svg"/><Relationship Id="rId4" Type="http://schemas.openxmlformats.org/officeDocument/2006/relationships/tags" Target="../tags/tag63.xml"/><Relationship Id="rId9" Type="http://schemas.openxmlformats.org/officeDocument/2006/relationships/image" Target="../media/image6.png"/><Relationship Id="rId1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69.xml"/><Relationship Id="rId7" Type="http://schemas.openxmlformats.org/officeDocument/2006/relationships/image" Target="../media/image5.sv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png"/><Relationship Id="rId5" Type="http://schemas.openxmlformats.org/officeDocument/2006/relationships/slideMaster" Target="../slideMasters/slideMaster2.xml"/><Relationship Id="rId4" Type="http://schemas.openxmlformats.org/officeDocument/2006/relationships/tags" Target="../tags/tag70.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73.xml"/><Relationship Id="rId7" Type="http://schemas.openxmlformats.org/officeDocument/2006/relationships/image" Target="../media/image13.sv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2.png"/><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77.xml"/><Relationship Id="rId7" Type="http://schemas.openxmlformats.org/officeDocument/2006/relationships/image" Target="../media/image5.sv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png"/><Relationship Id="rId5" Type="http://schemas.openxmlformats.org/officeDocument/2006/relationships/slideMaster" Target="../slideMasters/slideMaster2.xml"/><Relationship Id="rId4" Type="http://schemas.openxmlformats.org/officeDocument/2006/relationships/tags" Target="../tags/tag78.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81.xml"/><Relationship Id="rId7" Type="http://schemas.openxmlformats.org/officeDocument/2006/relationships/image" Target="../media/image5.sv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png"/><Relationship Id="rId5" Type="http://schemas.openxmlformats.org/officeDocument/2006/relationships/slideMaster" Target="../slideMasters/slideMaster2.xml"/><Relationship Id="rId4" Type="http://schemas.openxmlformats.org/officeDocument/2006/relationships/tags" Target="../tags/tag8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85.xml"/><Relationship Id="rId7" Type="http://schemas.openxmlformats.org/officeDocument/2006/relationships/slideMaster" Target="../slideMasters/slideMaster2.xml"/><Relationship Id="rId12" Type="http://schemas.openxmlformats.org/officeDocument/2006/relationships/image" Target="../media/image1.jpe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5.svg"/><Relationship Id="rId5" Type="http://schemas.openxmlformats.org/officeDocument/2006/relationships/tags" Target="../tags/tag87.xml"/><Relationship Id="rId10" Type="http://schemas.openxmlformats.org/officeDocument/2006/relationships/image" Target="../media/image4.png"/><Relationship Id="rId4" Type="http://schemas.openxmlformats.org/officeDocument/2006/relationships/tags" Target="../tags/tag86.xml"/><Relationship Id="rId9" Type="http://schemas.openxmlformats.org/officeDocument/2006/relationships/image" Target="../media/image1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1.xml"/><Relationship Id="rId7" Type="http://schemas.openxmlformats.org/officeDocument/2006/relationships/slideMaster" Target="../slideMasters/slideMaster2.xml"/><Relationship Id="rId12" Type="http://schemas.openxmlformats.org/officeDocument/2006/relationships/image" Target="../media/image1.jpe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5.svg"/><Relationship Id="rId5" Type="http://schemas.openxmlformats.org/officeDocument/2006/relationships/tags" Target="../tags/tag93.xml"/><Relationship Id="rId10" Type="http://schemas.openxmlformats.org/officeDocument/2006/relationships/image" Target="../media/image4.png"/><Relationship Id="rId4" Type="http://schemas.openxmlformats.org/officeDocument/2006/relationships/tags" Target="../tags/tag92.xml"/><Relationship Id="rId9" Type="http://schemas.openxmlformats.org/officeDocument/2006/relationships/image" Target="../media/image14.sv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7.xml"/><Relationship Id="rId7" Type="http://schemas.openxmlformats.org/officeDocument/2006/relationships/slideMaster" Target="../slideMasters/slideMaster2.xml"/><Relationship Id="rId12" Type="http://schemas.openxmlformats.org/officeDocument/2006/relationships/image" Target="../media/image1.jpe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5.svg"/><Relationship Id="rId5" Type="http://schemas.openxmlformats.org/officeDocument/2006/relationships/tags" Target="../tags/tag99.xml"/><Relationship Id="rId10" Type="http://schemas.openxmlformats.org/officeDocument/2006/relationships/image" Target="../media/image4.png"/><Relationship Id="rId4" Type="http://schemas.openxmlformats.org/officeDocument/2006/relationships/tags" Target="../tags/tag98.xml"/><Relationship Id="rId9" Type="http://schemas.openxmlformats.org/officeDocument/2006/relationships/image" Target="../media/image3.sv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17.sv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16.png"/><Relationship Id="rId2" Type="http://schemas.openxmlformats.org/officeDocument/2006/relationships/tags" Target="../tags/tag102.xml"/><Relationship Id="rId16" Type="http://schemas.openxmlformats.org/officeDocument/2006/relationships/image" Target="../media/image1.jpe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5.svg"/><Relationship Id="rId5" Type="http://schemas.openxmlformats.org/officeDocument/2006/relationships/tags" Target="../tags/tag105.xml"/><Relationship Id="rId15" Type="http://schemas.openxmlformats.org/officeDocument/2006/relationships/image" Target="../media/image18.svg"/><Relationship Id="rId10" Type="http://schemas.openxmlformats.org/officeDocument/2006/relationships/image" Target="../media/image2.png"/><Relationship Id="rId4" Type="http://schemas.openxmlformats.org/officeDocument/2006/relationships/tags" Target="../tags/tag104.xml"/><Relationship Id="rId9" Type="http://schemas.openxmlformats.org/officeDocument/2006/relationships/slideMaster" Target="../slideMasters/slideMaster2.xml"/><Relationship Id="rId1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image" Target="../media/image17.svg"/><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16.png"/><Relationship Id="rId2" Type="http://schemas.openxmlformats.org/officeDocument/2006/relationships/tags" Target="../tags/tag110.xml"/><Relationship Id="rId16" Type="http://schemas.openxmlformats.org/officeDocument/2006/relationships/image" Target="../media/image1.jpeg"/><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15.svg"/><Relationship Id="rId5" Type="http://schemas.openxmlformats.org/officeDocument/2006/relationships/tags" Target="../tags/tag113.xml"/><Relationship Id="rId15" Type="http://schemas.openxmlformats.org/officeDocument/2006/relationships/image" Target="../media/image5.svg"/><Relationship Id="rId10" Type="http://schemas.openxmlformats.org/officeDocument/2006/relationships/image" Target="../media/image2.png"/><Relationship Id="rId4" Type="http://schemas.openxmlformats.org/officeDocument/2006/relationships/tags" Target="../tags/tag112.xml"/><Relationship Id="rId9" Type="http://schemas.openxmlformats.org/officeDocument/2006/relationships/slideMaster" Target="../slideMasters/slideMaster2.xml"/><Relationship Id="rId1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image" Target="../media/image17.svg"/><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16.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image" Target="../media/image5.svg"/><Relationship Id="rId5" Type="http://schemas.openxmlformats.org/officeDocument/2006/relationships/tags" Target="../tags/tag121.xml"/><Relationship Id="rId10" Type="http://schemas.openxmlformats.org/officeDocument/2006/relationships/image" Target="../media/image4.png"/><Relationship Id="rId4" Type="http://schemas.openxmlformats.org/officeDocument/2006/relationships/tags" Target="../tags/tag120.xml"/><Relationship Id="rId9" Type="http://schemas.openxmlformats.org/officeDocument/2006/relationships/slideMaster" Target="../slideMasters/slideMaster2.xml"/><Relationship Id="rId14" Type="http://schemas.openxmlformats.org/officeDocument/2006/relationships/image" Target="../media/image1.jpeg"/></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image" Target="../media/image5.svg"/><Relationship Id="rId18" Type="http://schemas.openxmlformats.org/officeDocument/2006/relationships/image" Target="../media/image2.pn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4.png"/><Relationship Id="rId17" Type="http://schemas.openxmlformats.org/officeDocument/2006/relationships/image" Target="../media/image14.svg"/><Relationship Id="rId2" Type="http://schemas.openxmlformats.org/officeDocument/2006/relationships/tags" Target="../tags/tag126.xml"/><Relationship Id="rId16" Type="http://schemas.openxmlformats.org/officeDocument/2006/relationships/image" Target="../media/image12.png"/><Relationship Id="rId20" Type="http://schemas.openxmlformats.org/officeDocument/2006/relationships/image" Target="../media/image1.jpe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slideMaster" Target="../slideMasters/slideMaster2.xml"/><Relationship Id="rId5" Type="http://schemas.openxmlformats.org/officeDocument/2006/relationships/tags" Target="../tags/tag129.xml"/><Relationship Id="rId15" Type="http://schemas.openxmlformats.org/officeDocument/2006/relationships/image" Target="../media/image17.svg"/><Relationship Id="rId10" Type="http://schemas.openxmlformats.org/officeDocument/2006/relationships/tags" Target="../tags/tag134.xml"/><Relationship Id="rId19" Type="http://schemas.openxmlformats.org/officeDocument/2006/relationships/image" Target="../media/image3.sv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5.svg"/><Relationship Id="rId18" Type="http://schemas.openxmlformats.org/officeDocument/2006/relationships/image" Target="../media/image1.jpeg"/><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image" Target="../media/image4.png"/><Relationship Id="rId17" Type="http://schemas.openxmlformats.org/officeDocument/2006/relationships/image" Target="../media/image3.svg"/><Relationship Id="rId2" Type="http://schemas.openxmlformats.org/officeDocument/2006/relationships/tags" Target="../tags/tag136.xml"/><Relationship Id="rId16" Type="http://schemas.openxmlformats.org/officeDocument/2006/relationships/image" Target="../media/image2.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Master" Target="../slideMasters/slideMaster2.xml"/><Relationship Id="rId5" Type="http://schemas.openxmlformats.org/officeDocument/2006/relationships/tags" Target="../tags/tag139.xml"/><Relationship Id="rId15" Type="http://schemas.openxmlformats.org/officeDocument/2006/relationships/image" Target="../media/image17.svg"/><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1.jpeg"/><Relationship Id="rId4"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1.jpeg"/><Relationship Id="rId4"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10" Type="http://schemas.openxmlformats.org/officeDocument/2006/relationships/image" Target="../media/image1.jpeg"/><Relationship Id="rId4" Type="http://schemas.openxmlformats.org/officeDocument/2006/relationships/tags" Target="../tags/tag154.xml"/><Relationship Id="rId9"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image" Target="../media/image1.jpe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slideMaster" Target="../slideMasters/slideMaster2.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0" Type="http://schemas.openxmlformats.org/officeDocument/2006/relationships/tags" Target="../tags/tag168.xml"/><Relationship Id="rId4" Type="http://schemas.openxmlformats.org/officeDocument/2006/relationships/tags" Target="../tags/tag162.xml"/><Relationship Id="rId9" Type="http://schemas.openxmlformats.org/officeDocument/2006/relationships/tags" Target="../tags/tag167.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tags" Target="../tags/tag181.xml"/><Relationship Id="rId2" Type="http://schemas.openxmlformats.org/officeDocument/2006/relationships/tags" Target="../tags/tag171.xml"/><Relationship Id="rId16" Type="http://schemas.openxmlformats.org/officeDocument/2006/relationships/image" Target="../media/image1.jpeg"/><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5" Type="http://schemas.openxmlformats.org/officeDocument/2006/relationships/tags" Target="../tags/tag174.xml"/><Relationship Id="rId15" Type="http://schemas.openxmlformats.org/officeDocument/2006/relationships/slideMaster" Target="../slideMasters/slideMaster2.xml"/><Relationship Id="rId10" Type="http://schemas.openxmlformats.org/officeDocument/2006/relationships/tags" Target="../tags/tag179.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86.xml"/><Relationship Id="rId7" Type="http://schemas.openxmlformats.org/officeDocument/2006/relationships/image" Target="../media/image20.sv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19.png"/><Relationship Id="rId5" Type="http://schemas.openxmlformats.org/officeDocument/2006/relationships/slideMaster" Target="../slideMasters/slideMaster2.xml"/><Relationship Id="rId4" Type="http://schemas.openxmlformats.org/officeDocument/2006/relationships/tags" Target="../tags/tag187.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90.xml"/><Relationship Id="rId7" Type="http://schemas.openxmlformats.org/officeDocument/2006/relationships/image" Target="../media/image20.sv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19.png"/><Relationship Id="rId5" Type="http://schemas.openxmlformats.org/officeDocument/2006/relationships/slideMaster" Target="../slideMasters/slideMaster2.xml"/><Relationship Id="rId4" Type="http://schemas.openxmlformats.org/officeDocument/2006/relationships/tags" Target="../tags/tag19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94.xml"/><Relationship Id="rId7" Type="http://schemas.openxmlformats.org/officeDocument/2006/relationships/image" Target="../media/image20.sv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19.png"/><Relationship Id="rId5" Type="http://schemas.openxmlformats.org/officeDocument/2006/relationships/slideMaster" Target="../slideMasters/slideMaster2.xml"/><Relationship Id="rId4" Type="http://schemas.openxmlformats.org/officeDocument/2006/relationships/tags" Target="../tags/tag195.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98.xml"/><Relationship Id="rId7" Type="http://schemas.openxmlformats.org/officeDocument/2006/relationships/image" Target="../media/image20.sv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9.png"/><Relationship Id="rId5" Type="http://schemas.openxmlformats.org/officeDocument/2006/relationships/slideMaster" Target="../slideMasters/slideMaster2.xml"/><Relationship Id="rId4" Type="http://schemas.openxmlformats.org/officeDocument/2006/relationships/tags" Target="../tags/tag199.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image" Target="../media/image14.svg"/><Relationship Id="rId18" Type="http://schemas.openxmlformats.org/officeDocument/2006/relationships/image" Target="../media/image1.jpeg"/><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image" Target="../media/image12.png"/><Relationship Id="rId17" Type="http://schemas.openxmlformats.org/officeDocument/2006/relationships/image" Target="../media/image3.svg"/><Relationship Id="rId2" Type="http://schemas.openxmlformats.org/officeDocument/2006/relationships/tags" Target="../tags/tag201.xml"/><Relationship Id="rId16" Type="http://schemas.openxmlformats.org/officeDocument/2006/relationships/image" Target="../media/image2.png"/><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slideMaster" Target="../slideMasters/slideMaster2.xml"/><Relationship Id="rId5" Type="http://schemas.openxmlformats.org/officeDocument/2006/relationships/tags" Target="../tags/tag204.xml"/><Relationship Id="rId15" Type="http://schemas.openxmlformats.org/officeDocument/2006/relationships/image" Target="../media/image5.svg"/><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image" Target="../media/image12.png"/><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slideMaster" Target="../slideMasters/slideMaster2.xml"/><Relationship Id="rId17" Type="http://schemas.openxmlformats.org/officeDocument/2006/relationships/image" Target="../media/image1.jpeg"/><Relationship Id="rId2" Type="http://schemas.openxmlformats.org/officeDocument/2006/relationships/tags" Target="../tags/tag211.xml"/><Relationship Id="rId16" Type="http://schemas.openxmlformats.org/officeDocument/2006/relationships/image" Target="../media/image5.svg"/><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5" Type="http://schemas.openxmlformats.org/officeDocument/2006/relationships/tags" Target="../tags/tag214.xml"/><Relationship Id="rId15" Type="http://schemas.openxmlformats.org/officeDocument/2006/relationships/image" Target="../media/image4.png"/><Relationship Id="rId10" Type="http://schemas.openxmlformats.org/officeDocument/2006/relationships/tags" Target="../tags/tag219.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image" Target="../media/image18.svg"/></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tags" Target="../tags/tag233.xml"/><Relationship Id="rId18" Type="http://schemas.openxmlformats.org/officeDocument/2006/relationships/image" Target="../media/image4.png"/><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tags" Target="../tags/tag232.xml"/><Relationship Id="rId17" Type="http://schemas.openxmlformats.org/officeDocument/2006/relationships/image" Target="../media/image18.svg"/><Relationship Id="rId2" Type="http://schemas.openxmlformats.org/officeDocument/2006/relationships/tags" Target="../tags/tag222.xml"/><Relationship Id="rId16" Type="http://schemas.openxmlformats.org/officeDocument/2006/relationships/image" Target="../media/image12.png"/><Relationship Id="rId20" Type="http://schemas.openxmlformats.org/officeDocument/2006/relationships/image" Target="../media/image1.jpeg"/><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5" Type="http://schemas.openxmlformats.org/officeDocument/2006/relationships/tags" Target="../tags/tag225.xml"/><Relationship Id="rId15" Type="http://schemas.openxmlformats.org/officeDocument/2006/relationships/slideMaster" Target="../slideMasters/slideMaster2.xml"/><Relationship Id="rId10" Type="http://schemas.openxmlformats.org/officeDocument/2006/relationships/tags" Target="../tags/tag230.xml"/><Relationship Id="rId19" Type="http://schemas.openxmlformats.org/officeDocument/2006/relationships/image" Target="../media/image5.svg"/><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18" Type="http://schemas.openxmlformats.org/officeDocument/2006/relationships/slideMaster" Target="../slideMasters/slideMaster2.xml"/><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tags" Target="../tags/tag246.xml"/><Relationship Id="rId17" Type="http://schemas.openxmlformats.org/officeDocument/2006/relationships/tags" Target="../tags/tag251.xml"/><Relationship Id="rId2" Type="http://schemas.openxmlformats.org/officeDocument/2006/relationships/tags" Target="../tags/tag236.xml"/><Relationship Id="rId16" Type="http://schemas.openxmlformats.org/officeDocument/2006/relationships/tags" Target="../tags/tag250.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tags" Target="../tags/tag249.xml"/><Relationship Id="rId10" Type="http://schemas.openxmlformats.org/officeDocument/2006/relationships/tags" Target="../tags/tag244.xml"/><Relationship Id="rId19" Type="http://schemas.openxmlformats.org/officeDocument/2006/relationships/image" Target="../media/image1.jpeg"/><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tags" Target="../tags/tag264.xml"/><Relationship Id="rId18" Type="http://schemas.openxmlformats.org/officeDocument/2006/relationships/tags" Target="../tags/tag269.xml"/><Relationship Id="rId3" Type="http://schemas.openxmlformats.org/officeDocument/2006/relationships/tags" Target="../tags/tag254.xml"/><Relationship Id="rId21" Type="http://schemas.openxmlformats.org/officeDocument/2006/relationships/slideMaster" Target="../slideMasters/slideMaster2.xml"/><Relationship Id="rId7" Type="http://schemas.openxmlformats.org/officeDocument/2006/relationships/tags" Target="../tags/tag258.xml"/><Relationship Id="rId12" Type="http://schemas.openxmlformats.org/officeDocument/2006/relationships/tags" Target="../tags/tag263.xml"/><Relationship Id="rId17" Type="http://schemas.openxmlformats.org/officeDocument/2006/relationships/tags" Target="../tags/tag268.xml"/><Relationship Id="rId2" Type="http://schemas.openxmlformats.org/officeDocument/2006/relationships/tags" Target="../tags/tag253.xml"/><Relationship Id="rId16" Type="http://schemas.openxmlformats.org/officeDocument/2006/relationships/tags" Target="../tags/tag267.xml"/><Relationship Id="rId20" Type="http://schemas.openxmlformats.org/officeDocument/2006/relationships/tags" Target="../tags/tag271.xml"/><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tags" Target="../tags/tag262.xml"/><Relationship Id="rId5" Type="http://schemas.openxmlformats.org/officeDocument/2006/relationships/tags" Target="../tags/tag256.xml"/><Relationship Id="rId15" Type="http://schemas.openxmlformats.org/officeDocument/2006/relationships/tags" Target="../tags/tag266.xml"/><Relationship Id="rId10" Type="http://schemas.openxmlformats.org/officeDocument/2006/relationships/tags" Target="../tags/tag261.xml"/><Relationship Id="rId19" Type="http://schemas.openxmlformats.org/officeDocument/2006/relationships/tags" Target="../tags/tag270.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tags" Target="../tags/tag265.xml"/><Relationship Id="rId22" Type="http://schemas.openxmlformats.org/officeDocument/2006/relationships/image" Target="../media/image1.jpeg"/></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279.xml"/><Relationship Id="rId13" Type="http://schemas.openxmlformats.org/officeDocument/2006/relationships/image" Target="../media/image4.png"/><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slideMaster" Target="../slideMasters/slideMaster2.xml"/><Relationship Id="rId17" Type="http://schemas.openxmlformats.org/officeDocument/2006/relationships/image" Target="../media/image1.jpeg"/><Relationship Id="rId2" Type="http://schemas.openxmlformats.org/officeDocument/2006/relationships/tags" Target="../tags/tag273.xml"/><Relationship Id="rId16" Type="http://schemas.openxmlformats.org/officeDocument/2006/relationships/image" Target="../media/image3.svg"/><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tags" Target="../tags/tag282.xml"/><Relationship Id="rId5" Type="http://schemas.openxmlformats.org/officeDocument/2006/relationships/tags" Target="../tags/tag276.xml"/><Relationship Id="rId15" Type="http://schemas.openxmlformats.org/officeDocument/2006/relationships/image" Target="../media/image2.png"/><Relationship Id="rId10" Type="http://schemas.openxmlformats.org/officeDocument/2006/relationships/tags" Target="../tags/tag281.xml"/><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tags" Target="../tags/tag295.xml"/><Relationship Id="rId18" Type="http://schemas.openxmlformats.org/officeDocument/2006/relationships/image" Target="../media/image2.png"/><Relationship Id="rId3" Type="http://schemas.openxmlformats.org/officeDocument/2006/relationships/tags" Target="../tags/tag285.xml"/><Relationship Id="rId7" Type="http://schemas.openxmlformats.org/officeDocument/2006/relationships/tags" Target="../tags/tag289.xml"/><Relationship Id="rId12" Type="http://schemas.openxmlformats.org/officeDocument/2006/relationships/tags" Target="../tags/tag294.xml"/><Relationship Id="rId17" Type="http://schemas.openxmlformats.org/officeDocument/2006/relationships/image" Target="../media/image5.svg"/><Relationship Id="rId2" Type="http://schemas.openxmlformats.org/officeDocument/2006/relationships/tags" Target="../tags/tag284.xml"/><Relationship Id="rId16" Type="http://schemas.openxmlformats.org/officeDocument/2006/relationships/image" Target="../media/image4.png"/><Relationship Id="rId20" Type="http://schemas.openxmlformats.org/officeDocument/2006/relationships/image" Target="../media/image1.jpeg"/><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tags" Target="../tags/tag293.xml"/><Relationship Id="rId5" Type="http://schemas.openxmlformats.org/officeDocument/2006/relationships/tags" Target="../tags/tag287.xml"/><Relationship Id="rId15" Type="http://schemas.openxmlformats.org/officeDocument/2006/relationships/slideMaster" Target="../slideMasters/slideMaster2.xml"/><Relationship Id="rId10" Type="http://schemas.openxmlformats.org/officeDocument/2006/relationships/tags" Target="../tags/tag292.xml"/><Relationship Id="rId19" Type="http://schemas.openxmlformats.org/officeDocument/2006/relationships/image" Target="../media/image3.svg"/><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tags" Target="../tags/tag296.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304.xml"/><Relationship Id="rId13" Type="http://schemas.openxmlformats.org/officeDocument/2006/relationships/tags" Target="../tags/tag309.xml"/><Relationship Id="rId18" Type="http://schemas.openxmlformats.org/officeDocument/2006/relationships/slideMaster" Target="../slideMasters/slideMaster2.xml"/><Relationship Id="rId3" Type="http://schemas.openxmlformats.org/officeDocument/2006/relationships/tags" Target="../tags/tag299.xml"/><Relationship Id="rId7" Type="http://schemas.openxmlformats.org/officeDocument/2006/relationships/tags" Target="../tags/tag303.xml"/><Relationship Id="rId12" Type="http://schemas.openxmlformats.org/officeDocument/2006/relationships/tags" Target="../tags/tag308.xml"/><Relationship Id="rId17" Type="http://schemas.openxmlformats.org/officeDocument/2006/relationships/tags" Target="../tags/tag313.xml"/><Relationship Id="rId2" Type="http://schemas.openxmlformats.org/officeDocument/2006/relationships/tags" Target="../tags/tag298.xml"/><Relationship Id="rId16" Type="http://schemas.openxmlformats.org/officeDocument/2006/relationships/tags" Target="../tags/tag312.xml"/><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tags" Target="../tags/tag307.xml"/><Relationship Id="rId5" Type="http://schemas.openxmlformats.org/officeDocument/2006/relationships/tags" Target="../tags/tag301.xml"/><Relationship Id="rId15" Type="http://schemas.openxmlformats.org/officeDocument/2006/relationships/tags" Target="../tags/tag311.xml"/><Relationship Id="rId10" Type="http://schemas.openxmlformats.org/officeDocument/2006/relationships/tags" Target="../tags/tag306.xml"/><Relationship Id="rId19" Type="http://schemas.openxmlformats.org/officeDocument/2006/relationships/image" Target="../media/image1.jpeg"/><Relationship Id="rId4" Type="http://schemas.openxmlformats.org/officeDocument/2006/relationships/tags" Target="../tags/tag300.xml"/><Relationship Id="rId9" Type="http://schemas.openxmlformats.org/officeDocument/2006/relationships/tags" Target="../tags/tag305.xml"/><Relationship Id="rId14" Type="http://schemas.openxmlformats.org/officeDocument/2006/relationships/tags" Target="../tags/tag310.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tags" Target="../tags/tag331.xml"/><Relationship Id="rId3" Type="http://schemas.openxmlformats.org/officeDocument/2006/relationships/tags" Target="../tags/tag316.xml"/><Relationship Id="rId21" Type="http://schemas.openxmlformats.org/officeDocument/2006/relationships/slideMaster" Target="../slideMasters/slideMaster2.xml"/><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tags" Target="../tags/tag330.xml"/><Relationship Id="rId2" Type="http://schemas.openxmlformats.org/officeDocument/2006/relationships/tags" Target="../tags/tag315.xml"/><Relationship Id="rId16" Type="http://schemas.openxmlformats.org/officeDocument/2006/relationships/tags" Target="../tags/tag329.xml"/><Relationship Id="rId20" Type="http://schemas.openxmlformats.org/officeDocument/2006/relationships/tags" Target="../tags/tag333.xml"/><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tags" Target="../tags/tag328.xml"/><Relationship Id="rId10" Type="http://schemas.openxmlformats.org/officeDocument/2006/relationships/tags" Target="../tags/tag323.xml"/><Relationship Id="rId19" Type="http://schemas.openxmlformats.org/officeDocument/2006/relationships/tags" Target="../tags/tag332.xml"/><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image" Target="../media/image1.jpeg"/></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341.xml"/><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tags" Target="../tags/tag336.xml"/><Relationship Id="rId7" Type="http://schemas.openxmlformats.org/officeDocument/2006/relationships/tags" Target="../tags/tag340.xml"/><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tags" Target="../tags/tag335.xml"/><Relationship Id="rId16" Type="http://schemas.openxmlformats.org/officeDocument/2006/relationships/image" Target="../media/image25.png"/><Relationship Id="rId20" Type="http://schemas.openxmlformats.org/officeDocument/2006/relationships/image" Target="../media/image1.jpeg"/><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slideMaster" Target="../slideMasters/slideMaster2.xml"/><Relationship Id="rId5" Type="http://schemas.openxmlformats.org/officeDocument/2006/relationships/tags" Target="../tags/tag338.xml"/><Relationship Id="rId15" Type="http://schemas.openxmlformats.org/officeDocument/2006/relationships/image" Target="../media/image24.svg"/><Relationship Id="rId10" Type="http://schemas.openxmlformats.org/officeDocument/2006/relationships/tags" Target="../tags/tag343.xml"/><Relationship Id="rId19" Type="http://schemas.openxmlformats.org/officeDocument/2006/relationships/image" Target="../media/image28.svg"/><Relationship Id="rId4" Type="http://schemas.openxmlformats.org/officeDocument/2006/relationships/tags" Target="../tags/tag337.xml"/><Relationship Id="rId9" Type="http://schemas.openxmlformats.org/officeDocument/2006/relationships/tags" Target="../tags/tag342.xml"/><Relationship Id="rId14" Type="http://schemas.openxmlformats.org/officeDocument/2006/relationships/image" Target="../media/image23.png"/></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image" Target="../media/image30.svg"/><Relationship Id="rId18" Type="http://schemas.openxmlformats.org/officeDocument/2006/relationships/image" Target="../media/image31.png"/><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image" Target="../media/image29.png"/><Relationship Id="rId17" Type="http://schemas.openxmlformats.org/officeDocument/2006/relationships/image" Target="../media/image26.svg"/><Relationship Id="rId2" Type="http://schemas.openxmlformats.org/officeDocument/2006/relationships/tags" Target="../tags/tag345.xml"/><Relationship Id="rId16" Type="http://schemas.openxmlformats.org/officeDocument/2006/relationships/image" Target="../media/image25.png"/><Relationship Id="rId20" Type="http://schemas.openxmlformats.org/officeDocument/2006/relationships/image" Target="../media/image1.jpeg"/><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slideMaster" Target="../slideMasters/slideMaster2.xml"/><Relationship Id="rId5" Type="http://schemas.openxmlformats.org/officeDocument/2006/relationships/tags" Target="../tags/tag348.xml"/><Relationship Id="rId15" Type="http://schemas.openxmlformats.org/officeDocument/2006/relationships/image" Target="../media/image24.svg"/><Relationship Id="rId10" Type="http://schemas.openxmlformats.org/officeDocument/2006/relationships/tags" Target="../tags/tag353.xml"/><Relationship Id="rId19" Type="http://schemas.openxmlformats.org/officeDocument/2006/relationships/image" Target="../media/image32.svg"/><Relationship Id="rId4" Type="http://schemas.openxmlformats.org/officeDocument/2006/relationships/tags" Target="../tags/tag347.xml"/><Relationship Id="rId9" Type="http://schemas.openxmlformats.org/officeDocument/2006/relationships/tags" Target="../tags/tag352.xml"/><Relationship Id="rId14"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356.xml"/><Relationship Id="rId7" Type="http://schemas.openxmlformats.org/officeDocument/2006/relationships/image" Target="../media/image1.jpeg"/><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359.xml"/><Relationship Id="rId7" Type="http://schemas.openxmlformats.org/officeDocument/2006/relationships/image" Target="../media/image1.jpeg"/><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image" Target="../media/image1.jpe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tags" Target="../tags/tag365.xml"/><Relationship Id="rId7" Type="http://schemas.openxmlformats.org/officeDocument/2006/relationships/image" Target="../media/image4.pn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slideMaster" Target="../slideMasters/slideMaster2.xml"/><Relationship Id="rId5" Type="http://schemas.openxmlformats.org/officeDocument/2006/relationships/tags" Target="../tags/tag367.xml"/><Relationship Id="rId4" Type="http://schemas.openxmlformats.org/officeDocument/2006/relationships/tags" Target="../tags/tag366.xml"/><Relationship Id="rId9" Type="http://schemas.openxmlformats.org/officeDocument/2006/relationships/image" Target="../media/image1.jpeg"/></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375.xml"/><Relationship Id="rId3" Type="http://schemas.openxmlformats.org/officeDocument/2006/relationships/tags" Target="../tags/tag370.xml"/><Relationship Id="rId7" Type="http://schemas.openxmlformats.org/officeDocument/2006/relationships/tags" Target="../tags/tag374.xml"/><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tags" Target="../tags/tag373.xml"/><Relationship Id="rId5" Type="http://schemas.openxmlformats.org/officeDocument/2006/relationships/tags" Target="../tags/tag372.xml"/><Relationship Id="rId10" Type="http://schemas.openxmlformats.org/officeDocument/2006/relationships/image" Target="../media/image1.jpeg"/><Relationship Id="rId4" Type="http://schemas.openxmlformats.org/officeDocument/2006/relationships/tags" Target="../tags/tag371.xml"/><Relationship Id="rId9"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383.xml"/><Relationship Id="rId3" Type="http://schemas.openxmlformats.org/officeDocument/2006/relationships/tags" Target="../tags/tag378.xml"/><Relationship Id="rId7" Type="http://schemas.openxmlformats.org/officeDocument/2006/relationships/tags" Target="../tags/tag382.xml"/><Relationship Id="rId12" Type="http://schemas.openxmlformats.org/officeDocument/2006/relationships/image" Target="../media/image1.jpeg"/><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tags" Target="../tags/tag381.xml"/><Relationship Id="rId11" Type="http://schemas.openxmlformats.org/officeDocument/2006/relationships/slideMaster" Target="../slideMasters/slideMaster2.xml"/><Relationship Id="rId5" Type="http://schemas.openxmlformats.org/officeDocument/2006/relationships/tags" Target="../tags/tag380.xml"/><Relationship Id="rId10" Type="http://schemas.openxmlformats.org/officeDocument/2006/relationships/tags" Target="../tags/tag385.xml"/><Relationship Id="rId4" Type="http://schemas.openxmlformats.org/officeDocument/2006/relationships/tags" Target="../tags/tag379.xml"/><Relationship Id="rId9" Type="http://schemas.openxmlformats.org/officeDocument/2006/relationships/tags" Target="../tags/tag384.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393.xml"/><Relationship Id="rId13" Type="http://schemas.openxmlformats.org/officeDocument/2006/relationships/tags" Target="../tags/tag398.xml"/><Relationship Id="rId18" Type="http://schemas.openxmlformats.org/officeDocument/2006/relationships/image" Target="../media/image1.jpeg"/><Relationship Id="rId3" Type="http://schemas.openxmlformats.org/officeDocument/2006/relationships/tags" Target="../tags/tag388.xml"/><Relationship Id="rId7" Type="http://schemas.openxmlformats.org/officeDocument/2006/relationships/tags" Target="../tags/tag392.xml"/><Relationship Id="rId12" Type="http://schemas.openxmlformats.org/officeDocument/2006/relationships/tags" Target="../tags/tag397.xml"/><Relationship Id="rId17" Type="http://schemas.openxmlformats.org/officeDocument/2006/relationships/slideMaster" Target="../slideMasters/slideMaster2.xml"/><Relationship Id="rId2" Type="http://schemas.openxmlformats.org/officeDocument/2006/relationships/tags" Target="../tags/tag387.xml"/><Relationship Id="rId16" Type="http://schemas.openxmlformats.org/officeDocument/2006/relationships/tags" Target="../tags/tag401.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tags" Target="../tags/tag396.xml"/><Relationship Id="rId5" Type="http://schemas.openxmlformats.org/officeDocument/2006/relationships/tags" Target="../tags/tag390.xml"/><Relationship Id="rId15" Type="http://schemas.openxmlformats.org/officeDocument/2006/relationships/tags" Target="../tags/tag400.xml"/><Relationship Id="rId10" Type="http://schemas.openxmlformats.org/officeDocument/2006/relationships/tags" Target="../tags/tag395.xml"/><Relationship Id="rId4" Type="http://schemas.openxmlformats.org/officeDocument/2006/relationships/tags" Target="../tags/tag389.xml"/><Relationship Id="rId9" Type="http://schemas.openxmlformats.org/officeDocument/2006/relationships/tags" Target="../tags/tag394.xml"/><Relationship Id="rId14" Type="http://schemas.openxmlformats.org/officeDocument/2006/relationships/tags" Target="../tags/tag399.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03.xml"/><Relationship Id="rId1" Type="http://schemas.openxmlformats.org/officeDocument/2006/relationships/tags" Target="../tags/tag402.xml"/><Relationship Id="rId4" Type="http://schemas.openxmlformats.org/officeDocument/2006/relationships/image" Target="../media/image1.jpe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406.xml"/><Relationship Id="rId7" Type="http://schemas.openxmlformats.org/officeDocument/2006/relationships/image" Target="../media/image34.svg"/><Relationship Id="rId2" Type="http://schemas.openxmlformats.org/officeDocument/2006/relationships/tags" Target="../tags/tag405.xml"/><Relationship Id="rId1" Type="http://schemas.openxmlformats.org/officeDocument/2006/relationships/tags" Target="../tags/tag404.xml"/><Relationship Id="rId6" Type="http://schemas.openxmlformats.org/officeDocument/2006/relationships/image" Target="../media/image33.png"/><Relationship Id="rId5" Type="http://schemas.openxmlformats.org/officeDocument/2006/relationships/slideMaster" Target="../slideMasters/slideMaster2.xml"/><Relationship Id="rId4" Type="http://schemas.openxmlformats.org/officeDocument/2006/relationships/tags" Target="../tags/tag407.xml"/></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415.xml"/><Relationship Id="rId13" Type="http://schemas.openxmlformats.org/officeDocument/2006/relationships/image" Target="../media/image1.jpeg"/><Relationship Id="rId3" Type="http://schemas.openxmlformats.org/officeDocument/2006/relationships/tags" Target="../tags/tag410.xml"/><Relationship Id="rId7" Type="http://schemas.openxmlformats.org/officeDocument/2006/relationships/tags" Target="../tags/tag414.xml"/><Relationship Id="rId12" Type="http://schemas.openxmlformats.org/officeDocument/2006/relationships/slideMaster" Target="../slideMasters/slideMaster2.xml"/><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tags" Target="../tags/tag413.xml"/><Relationship Id="rId11" Type="http://schemas.openxmlformats.org/officeDocument/2006/relationships/tags" Target="../tags/tag418.xml"/><Relationship Id="rId5" Type="http://schemas.openxmlformats.org/officeDocument/2006/relationships/tags" Target="../tags/tag412.xml"/><Relationship Id="rId10" Type="http://schemas.openxmlformats.org/officeDocument/2006/relationships/tags" Target="../tags/tag417.xml"/><Relationship Id="rId4" Type="http://schemas.openxmlformats.org/officeDocument/2006/relationships/tags" Target="../tags/tag411.xml"/><Relationship Id="rId9" Type="http://schemas.openxmlformats.org/officeDocument/2006/relationships/tags" Target="../tags/tag416.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426.xml"/><Relationship Id="rId13" Type="http://schemas.openxmlformats.org/officeDocument/2006/relationships/image" Target="../media/image4.png"/><Relationship Id="rId3" Type="http://schemas.openxmlformats.org/officeDocument/2006/relationships/tags" Target="../tags/tag421.xml"/><Relationship Id="rId7" Type="http://schemas.openxmlformats.org/officeDocument/2006/relationships/tags" Target="../tags/tag425.xml"/><Relationship Id="rId12" Type="http://schemas.openxmlformats.org/officeDocument/2006/relationships/slideMaster" Target="../slideMasters/slideMaster2.xml"/><Relationship Id="rId17" Type="http://schemas.openxmlformats.org/officeDocument/2006/relationships/image" Target="../media/image1.jpeg"/><Relationship Id="rId2" Type="http://schemas.openxmlformats.org/officeDocument/2006/relationships/tags" Target="../tags/tag420.xml"/><Relationship Id="rId16" Type="http://schemas.openxmlformats.org/officeDocument/2006/relationships/image" Target="../media/image14.svg"/><Relationship Id="rId1" Type="http://schemas.openxmlformats.org/officeDocument/2006/relationships/tags" Target="../tags/tag419.xml"/><Relationship Id="rId6" Type="http://schemas.openxmlformats.org/officeDocument/2006/relationships/tags" Target="../tags/tag424.xml"/><Relationship Id="rId11" Type="http://schemas.openxmlformats.org/officeDocument/2006/relationships/tags" Target="../tags/tag429.xml"/><Relationship Id="rId5" Type="http://schemas.openxmlformats.org/officeDocument/2006/relationships/tags" Target="../tags/tag423.xml"/><Relationship Id="rId15" Type="http://schemas.openxmlformats.org/officeDocument/2006/relationships/image" Target="../media/image12.png"/><Relationship Id="rId10" Type="http://schemas.openxmlformats.org/officeDocument/2006/relationships/tags" Target="../tags/tag428.xml"/><Relationship Id="rId4" Type="http://schemas.openxmlformats.org/officeDocument/2006/relationships/tags" Target="../tags/tag422.xml"/><Relationship Id="rId9" Type="http://schemas.openxmlformats.org/officeDocument/2006/relationships/tags" Target="../tags/tag427.xml"/><Relationship Id="rId14" Type="http://schemas.openxmlformats.org/officeDocument/2006/relationships/image" Target="../media/image5.svg"/></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437.xml"/><Relationship Id="rId3" Type="http://schemas.openxmlformats.org/officeDocument/2006/relationships/tags" Target="../tags/tag432.xml"/><Relationship Id="rId7" Type="http://schemas.openxmlformats.org/officeDocument/2006/relationships/tags" Target="../tags/tag43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10" Type="http://schemas.openxmlformats.org/officeDocument/2006/relationships/image" Target="../media/image1.jpeg"/><Relationship Id="rId4" Type="http://schemas.openxmlformats.org/officeDocument/2006/relationships/tags" Target="../tags/tag433.xml"/><Relationship Id="rId9"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40.xml"/><Relationship Id="rId7" Type="http://schemas.openxmlformats.org/officeDocument/2006/relationships/slideMaster" Target="../slideMasters/slideMaster2.xml"/><Relationship Id="rId12" Type="http://schemas.openxmlformats.org/officeDocument/2006/relationships/image" Target="../media/image1.jpeg"/><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tags" Target="../tags/tag443.xml"/><Relationship Id="rId11" Type="http://schemas.openxmlformats.org/officeDocument/2006/relationships/image" Target="../media/image3.svg"/><Relationship Id="rId5" Type="http://schemas.openxmlformats.org/officeDocument/2006/relationships/tags" Target="../tags/tag442.xml"/><Relationship Id="rId10" Type="http://schemas.openxmlformats.org/officeDocument/2006/relationships/image" Target="../media/image2.png"/><Relationship Id="rId4" Type="http://schemas.openxmlformats.org/officeDocument/2006/relationships/tags" Target="../tags/tag441.xml"/><Relationship Id="rId9"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451.xml"/><Relationship Id="rId3" Type="http://schemas.openxmlformats.org/officeDocument/2006/relationships/tags" Target="../tags/tag446.xml"/><Relationship Id="rId7" Type="http://schemas.openxmlformats.org/officeDocument/2006/relationships/tags" Target="../tags/tag450.xml"/><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tags" Target="../tags/tag449.xml"/><Relationship Id="rId5" Type="http://schemas.openxmlformats.org/officeDocument/2006/relationships/tags" Target="../tags/tag448.xml"/><Relationship Id="rId10" Type="http://schemas.openxmlformats.org/officeDocument/2006/relationships/image" Target="../media/image1.jpeg"/><Relationship Id="rId4" Type="http://schemas.openxmlformats.org/officeDocument/2006/relationships/tags" Target="../tags/tag447.xml"/><Relationship Id="rId9"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459.xml"/><Relationship Id="rId3" Type="http://schemas.openxmlformats.org/officeDocument/2006/relationships/tags" Target="../tags/tag454.xml"/><Relationship Id="rId7" Type="http://schemas.openxmlformats.org/officeDocument/2006/relationships/tags" Target="../tags/tag458.xml"/><Relationship Id="rId12" Type="http://schemas.openxmlformats.org/officeDocument/2006/relationships/image" Target="../media/image1.jpeg"/><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slideMaster" Target="../slideMasters/slideMaster2.xml"/><Relationship Id="rId5" Type="http://schemas.openxmlformats.org/officeDocument/2006/relationships/tags" Target="../tags/tag456.xml"/><Relationship Id="rId10" Type="http://schemas.openxmlformats.org/officeDocument/2006/relationships/tags" Target="../tags/tag461.xml"/><Relationship Id="rId4" Type="http://schemas.openxmlformats.org/officeDocument/2006/relationships/tags" Target="../tags/tag455.xml"/><Relationship Id="rId9" Type="http://schemas.openxmlformats.org/officeDocument/2006/relationships/tags" Target="../tags/tag460.xml"/></Relationships>
</file>

<file path=ppt/slideLayouts/_rels/slideLayout72.xml.rels><?xml version="1.0" encoding="UTF-8" standalone="yes"?>
<Relationships xmlns="http://schemas.openxmlformats.org/package/2006/relationships"><Relationship Id="rId8" Type="http://schemas.openxmlformats.org/officeDocument/2006/relationships/tags" Target="../tags/tag469.xml"/><Relationship Id="rId13" Type="http://schemas.openxmlformats.org/officeDocument/2006/relationships/image" Target="../media/image36.svg"/><Relationship Id="rId3" Type="http://schemas.openxmlformats.org/officeDocument/2006/relationships/tags" Target="../tags/tag464.xml"/><Relationship Id="rId7" Type="http://schemas.openxmlformats.org/officeDocument/2006/relationships/tags" Target="../tags/tag468.xml"/><Relationship Id="rId12" Type="http://schemas.openxmlformats.org/officeDocument/2006/relationships/image" Target="../media/image35.png"/><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tags" Target="../tags/tag467.xml"/><Relationship Id="rId11" Type="http://schemas.openxmlformats.org/officeDocument/2006/relationships/image" Target="../media/image5.svg"/><Relationship Id="rId5" Type="http://schemas.openxmlformats.org/officeDocument/2006/relationships/tags" Target="../tags/tag466.xml"/><Relationship Id="rId10" Type="http://schemas.openxmlformats.org/officeDocument/2006/relationships/image" Target="../media/image4.png"/><Relationship Id="rId4" Type="http://schemas.openxmlformats.org/officeDocument/2006/relationships/tags" Target="../tags/tag465.xml"/><Relationship Id="rId9" Type="http://schemas.openxmlformats.org/officeDocument/2006/relationships/slideMaster" Target="../slideMasters/slideMaster2.xml"/><Relationship Id="rId14" Type="http://schemas.openxmlformats.org/officeDocument/2006/relationships/image" Target="../media/image1.jpe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72.xml"/><Relationship Id="rId7" Type="http://schemas.openxmlformats.org/officeDocument/2006/relationships/slideMaster" Target="../slideMasters/slideMaster2.xml"/><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tags" Target="../tags/tag475.xml"/><Relationship Id="rId5" Type="http://schemas.openxmlformats.org/officeDocument/2006/relationships/tags" Target="../tags/tag474.xml"/><Relationship Id="rId10" Type="http://schemas.openxmlformats.org/officeDocument/2006/relationships/image" Target="../media/image1.jpeg"/><Relationship Id="rId4" Type="http://schemas.openxmlformats.org/officeDocument/2006/relationships/tags" Target="../tags/tag473.xml"/><Relationship Id="rId9" Type="http://schemas.openxmlformats.org/officeDocument/2006/relationships/image" Target="../media/image5.svg"/></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478.xml"/><Relationship Id="rId7" Type="http://schemas.openxmlformats.org/officeDocument/2006/relationships/image" Target="../media/image1.jpeg"/><Relationship Id="rId2" Type="http://schemas.openxmlformats.org/officeDocument/2006/relationships/tags" Target="../tags/tag477.xml"/><Relationship Id="rId1" Type="http://schemas.openxmlformats.org/officeDocument/2006/relationships/tags" Target="../tags/tag47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481.xml"/><Relationship Id="rId2" Type="http://schemas.openxmlformats.org/officeDocument/2006/relationships/tags" Target="../tags/tag480.xml"/><Relationship Id="rId1" Type="http://schemas.openxmlformats.org/officeDocument/2006/relationships/tags" Target="../tags/tag479.xml"/><Relationship Id="rId5" Type="http://schemas.openxmlformats.org/officeDocument/2006/relationships/image" Target="../media/image1.jpeg"/><Relationship Id="rId4"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8" Type="http://schemas.openxmlformats.org/officeDocument/2006/relationships/tags" Target="../tags/tag489.xml"/><Relationship Id="rId13" Type="http://schemas.openxmlformats.org/officeDocument/2006/relationships/slideMaster" Target="../slideMasters/slideMaster2.xml"/><Relationship Id="rId18" Type="http://schemas.openxmlformats.org/officeDocument/2006/relationships/image" Target="../media/image2.png"/><Relationship Id="rId3" Type="http://schemas.openxmlformats.org/officeDocument/2006/relationships/tags" Target="../tags/tag484.xml"/><Relationship Id="rId7" Type="http://schemas.openxmlformats.org/officeDocument/2006/relationships/tags" Target="../tags/tag488.xml"/><Relationship Id="rId12" Type="http://schemas.openxmlformats.org/officeDocument/2006/relationships/tags" Target="../tags/tag493.xml"/><Relationship Id="rId17" Type="http://schemas.openxmlformats.org/officeDocument/2006/relationships/image" Target="../media/image5.svg"/><Relationship Id="rId2" Type="http://schemas.openxmlformats.org/officeDocument/2006/relationships/tags" Target="../tags/tag483.xml"/><Relationship Id="rId16" Type="http://schemas.openxmlformats.org/officeDocument/2006/relationships/image" Target="../media/image4.png"/><Relationship Id="rId20" Type="http://schemas.openxmlformats.org/officeDocument/2006/relationships/image" Target="../media/image1.jpeg"/><Relationship Id="rId1" Type="http://schemas.openxmlformats.org/officeDocument/2006/relationships/tags" Target="../tags/tag482.xml"/><Relationship Id="rId6" Type="http://schemas.openxmlformats.org/officeDocument/2006/relationships/tags" Target="../tags/tag487.xml"/><Relationship Id="rId11" Type="http://schemas.openxmlformats.org/officeDocument/2006/relationships/tags" Target="../tags/tag492.xml"/><Relationship Id="rId5" Type="http://schemas.openxmlformats.org/officeDocument/2006/relationships/tags" Target="../tags/tag486.xml"/><Relationship Id="rId15" Type="http://schemas.openxmlformats.org/officeDocument/2006/relationships/image" Target="../media/image39.svg"/><Relationship Id="rId10" Type="http://schemas.openxmlformats.org/officeDocument/2006/relationships/tags" Target="../tags/tag491.xml"/><Relationship Id="rId19" Type="http://schemas.openxmlformats.org/officeDocument/2006/relationships/image" Target="../media/image40.svg"/><Relationship Id="rId4" Type="http://schemas.openxmlformats.org/officeDocument/2006/relationships/tags" Target="../tags/tag485.xml"/><Relationship Id="rId9" Type="http://schemas.openxmlformats.org/officeDocument/2006/relationships/tags" Target="../tags/tag490.xml"/><Relationship Id="rId1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tags" Target="../tags/tag494.xml"/><Relationship Id="rId5" Type="http://schemas.openxmlformats.org/officeDocument/2006/relationships/image" Target="../media/image1.jpeg"/><Relationship Id="rId4"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8.xml"/><Relationship Id="rId1" Type="http://schemas.openxmlformats.org/officeDocument/2006/relationships/tags" Target="../tags/tag497.xml"/><Relationship Id="rId4" Type="http://schemas.openxmlformats.org/officeDocument/2006/relationships/image" Target="../media/image1.jpeg"/></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0.xml"/><Relationship Id="rId1" Type="http://schemas.openxmlformats.org/officeDocument/2006/relationships/tags" Target="../tags/tag499.xml"/><Relationship Id="rId4"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2.xml"/><Relationship Id="rId1" Type="http://schemas.openxmlformats.org/officeDocument/2006/relationships/tags" Target="../tags/tag501.xml"/><Relationship Id="rId4" Type="http://schemas.openxmlformats.org/officeDocument/2006/relationships/image" Target="../media/image1.jpeg"/></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4.xml"/><Relationship Id="rId1" Type="http://schemas.openxmlformats.org/officeDocument/2006/relationships/tags" Target="../tags/tag503.xml"/><Relationship Id="rId4" Type="http://schemas.openxmlformats.org/officeDocument/2006/relationships/image" Target="../media/image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ags" Target="../tags/tag505.xml"/></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508.xml"/><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image" Target="../media/image1.jpeg"/><Relationship Id="rId5" Type="http://schemas.openxmlformats.org/officeDocument/2006/relationships/slideMaster" Target="../slideMasters/slideMaster2.xml"/><Relationship Id="rId4" Type="http://schemas.openxmlformats.org/officeDocument/2006/relationships/tags" Target="../tags/tag509.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512.xml"/><Relationship Id="rId2" Type="http://schemas.openxmlformats.org/officeDocument/2006/relationships/tags" Target="../tags/tag511.xml"/><Relationship Id="rId1" Type="http://schemas.openxmlformats.org/officeDocument/2006/relationships/tags" Target="../tags/tag510.xml"/><Relationship Id="rId6" Type="http://schemas.openxmlformats.org/officeDocument/2006/relationships/image" Target="../media/image1.jpeg"/><Relationship Id="rId5" Type="http://schemas.openxmlformats.org/officeDocument/2006/relationships/slideMaster" Target="../slideMasters/slideMaster2.xml"/><Relationship Id="rId4" Type="http://schemas.openxmlformats.org/officeDocument/2006/relationships/tags" Target="../tags/tag513.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5.xml"/><Relationship Id="rId1" Type="http://schemas.openxmlformats.org/officeDocument/2006/relationships/tags" Target="../tags/tag514.xml"/><Relationship Id="rId4"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28.01.2026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404316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28.01.2026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1699206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28.01.2026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809958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01V1">
    <p:bg>
      <p:bgPr>
        <a:solidFill>
          <a:schemeClr val="tx2"/>
        </a:solidFill>
        <a:effectLst/>
      </p:bgPr>
    </p:bg>
    <p:spTree>
      <p:nvGrpSpPr>
        <p:cNvPr id="1" name=""/>
        <p:cNvGrpSpPr/>
        <p:nvPr/>
      </p:nvGrpSpPr>
      <p:grpSpPr>
        <a:xfrm>
          <a:off x="0" y="0"/>
          <a:ext cx="0" cy="0"/>
          <a:chOff x="0" y="0"/>
          <a:chExt cx="0" cy="0"/>
        </a:xfrm>
      </p:grpSpPr>
      <p:sp>
        <p:nvSpPr>
          <p:cNvPr id="8" name="Ellipse">
            <a:extLst>
              <a:ext uri="{FF2B5EF4-FFF2-40B4-BE49-F238E27FC236}">
                <a16:creationId xmlns:a16="http://schemas.microsoft.com/office/drawing/2014/main" id="{356C674D-C1B2-3D36-EDA7-DF911EB1FEB6}"/>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1BD3DABB-62AC-C704-C426-2B0C4C5FE585}"/>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Ellipse">
            <a:extLst>
              <a:ext uri="{FF2B5EF4-FFF2-40B4-BE49-F238E27FC236}">
                <a16:creationId xmlns:a16="http://schemas.microsoft.com/office/drawing/2014/main" id="{0CEC4267-75DC-2698-E83E-C2C03A67EEE7}"/>
              </a:ext>
            </a:extLst>
          </p:cNvPr>
          <p:cNvSpPr/>
          <p:nvPr userDrawn="1"/>
        </p:nvSpPr>
        <p:spPr>
          <a:xfrm>
            <a:off x="1204074" y="608091"/>
            <a:ext cx="144000" cy="144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Рисунок 19">
            <a:extLst>
              <a:ext uri="{FF2B5EF4-FFF2-40B4-BE49-F238E27FC236}">
                <a16:creationId xmlns:a16="http://schemas.microsoft.com/office/drawing/2014/main" id="{A6051B09-DA1A-3E13-A6F8-10F09B9F9673}"/>
              </a:ext>
            </a:extLst>
          </p:cNvPr>
          <p:cNvSpPr>
            <a:spLocks noGrp="1"/>
          </p:cNvSpPr>
          <p:nvPr>
            <p:ph type="pic" sz="quarter" idx="12"/>
          </p:nvPr>
        </p:nvSpPr>
        <p:spPr>
          <a:xfrm>
            <a:off x="4332287" y="1304925"/>
            <a:ext cx="7272338" cy="4968875"/>
          </a:xfrm>
          <a:prstGeom prst="roundRect">
            <a:avLst>
              <a:gd name="adj" fmla="val 9303"/>
            </a:avLst>
          </a:prstGeom>
        </p:spPr>
        <p:txBody>
          <a:bodyPr/>
          <a:lstStyle/>
          <a:p>
            <a:endParaRPr lang="ru-RU"/>
          </a:p>
        </p:txBody>
      </p:sp>
      <p:sp>
        <p:nvSpPr>
          <p:cNvPr id="3" name="Title Placeholder">
            <a:extLst>
              <a:ext uri="{FF2B5EF4-FFF2-40B4-BE49-F238E27FC236}">
                <a16:creationId xmlns:a16="http://schemas.microsoft.com/office/drawing/2014/main" id="{1701A77F-3F56-CD18-BB7D-9EB1DC5C0B94}"/>
              </a:ext>
            </a:extLst>
          </p:cNvPr>
          <p:cNvSpPr>
            <a:spLocks noGrp="1"/>
          </p:cNvSpPr>
          <p:nvPr>
            <p:ph type="title" hasCustomPrompt="1"/>
            <p:custDataLst>
              <p:tags r:id="rId1"/>
            </p:custDataLst>
          </p:nvPr>
        </p:nvSpPr>
        <p:spPr>
          <a:xfrm>
            <a:off x="597207" y="1309407"/>
            <a:ext cx="3519181" cy="3323987"/>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9" name="Subtitle Placeholder">
            <a:extLst>
              <a:ext uri="{FF2B5EF4-FFF2-40B4-BE49-F238E27FC236}">
                <a16:creationId xmlns:a16="http://schemas.microsoft.com/office/drawing/2014/main" id="{C33DAF4D-5B62-BE3B-CC0B-FAEBC6862C28}"/>
              </a:ext>
            </a:extLst>
          </p:cNvPr>
          <p:cNvSpPr>
            <a:spLocks noGrp="1"/>
          </p:cNvSpPr>
          <p:nvPr>
            <p:ph type="body" idx="24" hasCustomPrompt="1"/>
            <p:custDataLst>
              <p:tags r:id="rId2"/>
            </p:custDataLst>
          </p:nvPr>
        </p:nvSpPr>
        <p:spPr>
          <a:xfrm>
            <a:off x="815188" y="4762322"/>
            <a:ext cx="3301200" cy="1487587"/>
          </a:xfrm>
        </p:spPr>
        <p:txBody>
          <a:bodyPr lIns="0" tIns="0" rIns="0" bIns="0" anchor="ctr" anchorCtr="0">
            <a:noAutofit/>
          </a:bodyPr>
          <a:lstStyle>
            <a:lvl1pPr marL="0" indent="0" algn="l">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10" name="Прямая соединительная линия 9">
            <a:extLst>
              <a:ext uri="{FF2B5EF4-FFF2-40B4-BE49-F238E27FC236}">
                <a16:creationId xmlns:a16="http://schemas.microsoft.com/office/drawing/2014/main" id="{0EB6561E-A668-1F5B-D3AA-2B30EB3E2784}"/>
              </a:ext>
            </a:extLst>
          </p:cNvPr>
          <p:cNvCxnSpPr>
            <a:cxnSpLocks/>
          </p:cNvCxnSpPr>
          <p:nvPr userDrawn="1"/>
        </p:nvCxnSpPr>
        <p:spPr>
          <a:xfrm>
            <a:off x="588644" y="4762322"/>
            <a:ext cx="0" cy="14868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2" name="Footer">
            <a:extLst>
              <a:ext uri="{FF2B5EF4-FFF2-40B4-BE49-F238E27FC236}">
                <a16:creationId xmlns:a16="http://schemas.microsoft.com/office/drawing/2014/main" id="{CAC7F701-456D-855A-7EFF-A8080DBB5322}"/>
              </a:ext>
            </a:extLst>
          </p:cNvPr>
          <p:cNvSpPr>
            <a:spLocks noGrp="1"/>
          </p:cNvSpPr>
          <p:nvPr>
            <p:ph type="body" idx="27" hasCustomPrompt="1"/>
          </p:nvPr>
        </p:nvSpPr>
        <p:spPr>
          <a:xfrm>
            <a:off x="1512423" y="586604"/>
            <a:ext cx="6347290" cy="207749"/>
          </a:xfrm>
        </p:spPr>
        <p:txBody>
          <a:bodyPr wrap="square" lIns="0" tIns="0" rIns="0" bIns="0" anchor="t" anchorCtr="0">
            <a:noAutofit/>
          </a:bodyPr>
          <a:lstStyle>
            <a:lvl1pPr marL="0" indent="0" algn="l">
              <a:buNone/>
              <a:defRPr sz="1350">
                <a:solidFill>
                  <a:schemeClr val="bg1">
                    <a:alpha val="50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pic>
        <p:nvPicPr>
          <p:cNvPr id="4" name="Free Badge"/>
          <p:cNvPicPr>
            <a:picLocks noChangeAspect="1"/>
          </p:cNvPicPr>
          <p:nvPr userDrawn="1"/>
        </p:nvPicPr>
        <p:blipFill>
          <a:blip r:embed="rId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314754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01V2">
    <p:bg>
      <p:bgPr>
        <a:solidFill>
          <a:schemeClr val="bg1"/>
        </a:solidFill>
        <a:effectLst/>
      </p:bgPr>
    </p:bg>
    <p:spTree>
      <p:nvGrpSpPr>
        <p:cNvPr id="1" name=""/>
        <p:cNvGrpSpPr/>
        <p:nvPr/>
      </p:nvGrpSpPr>
      <p:grpSpPr>
        <a:xfrm>
          <a:off x="0" y="0"/>
          <a:ext cx="0" cy="0"/>
          <a:chOff x="0" y="0"/>
          <a:chExt cx="0" cy="0"/>
        </a:xfrm>
      </p:grpSpPr>
      <p:sp>
        <p:nvSpPr>
          <p:cNvPr id="7" name="Рисунок 19">
            <a:extLst>
              <a:ext uri="{FF2B5EF4-FFF2-40B4-BE49-F238E27FC236}">
                <a16:creationId xmlns:a16="http://schemas.microsoft.com/office/drawing/2014/main" id="{A6051B09-DA1A-3E13-A6F8-10F09B9F9673}"/>
              </a:ext>
            </a:extLst>
          </p:cNvPr>
          <p:cNvSpPr>
            <a:spLocks noGrp="1"/>
          </p:cNvSpPr>
          <p:nvPr>
            <p:ph type="pic" sz="quarter" idx="12"/>
          </p:nvPr>
        </p:nvSpPr>
        <p:spPr>
          <a:xfrm>
            <a:off x="4332287" y="1304925"/>
            <a:ext cx="7272338" cy="4968875"/>
          </a:xfrm>
          <a:prstGeom prst="roundRect">
            <a:avLst>
              <a:gd name="adj" fmla="val 9303"/>
            </a:avLst>
          </a:prstGeom>
        </p:spPr>
        <p:txBody>
          <a:bodyPr/>
          <a:lstStyle/>
          <a:p>
            <a:endParaRPr lang="ru-RU"/>
          </a:p>
        </p:txBody>
      </p:sp>
      <p:sp>
        <p:nvSpPr>
          <p:cNvPr id="3" name="Title Placeholder">
            <a:extLst>
              <a:ext uri="{FF2B5EF4-FFF2-40B4-BE49-F238E27FC236}">
                <a16:creationId xmlns:a16="http://schemas.microsoft.com/office/drawing/2014/main" id="{1701A77F-3F56-CD18-BB7D-9EB1DC5C0B94}"/>
              </a:ext>
            </a:extLst>
          </p:cNvPr>
          <p:cNvSpPr>
            <a:spLocks noGrp="1"/>
          </p:cNvSpPr>
          <p:nvPr>
            <p:ph type="title" hasCustomPrompt="1"/>
            <p:custDataLst>
              <p:tags r:id="rId1"/>
            </p:custDataLst>
          </p:nvPr>
        </p:nvSpPr>
        <p:spPr>
          <a:xfrm>
            <a:off x="597207" y="1309407"/>
            <a:ext cx="3519181" cy="3323987"/>
          </a:xfrm>
          <a:prstGeom prst="rect">
            <a:avLst/>
          </a:prstGeom>
        </p:spPr>
        <p:txBody>
          <a:bodyPr vert="horz" wrap="square" lIns="0" tIns="0" rIns="0" bIns="0" rtlCol="0" anchor="t" anchorCtr="0">
            <a:noAutofit/>
          </a:bodyPr>
          <a:lstStyle>
            <a:lvl1pPr>
              <a:defRPr sz="4800">
                <a:solidFill>
                  <a:schemeClr val="tx1"/>
                </a:solidFill>
              </a:defRPr>
            </a:lvl1pPr>
          </a:lstStyle>
          <a:p>
            <a:pPr lvl="0"/>
            <a:r>
              <a:rPr lang="en-US"/>
              <a:t>Click to add text</a:t>
            </a:r>
            <a:endParaRPr lang="ru-RU"/>
          </a:p>
        </p:txBody>
      </p:sp>
      <p:sp>
        <p:nvSpPr>
          <p:cNvPr id="9" name="Subtitle Placeholder">
            <a:extLst>
              <a:ext uri="{FF2B5EF4-FFF2-40B4-BE49-F238E27FC236}">
                <a16:creationId xmlns:a16="http://schemas.microsoft.com/office/drawing/2014/main" id="{C33DAF4D-5B62-BE3B-CC0B-FAEBC6862C28}"/>
              </a:ext>
            </a:extLst>
          </p:cNvPr>
          <p:cNvSpPr>
            <a:spLocks noGrp="1"/>
          </p:cNvSpPr>
          <p:nvPr>
            <p:ph type="body" idx="24" hasCustomPrompt="1"/>
            <p:custDataLst>
              <p:tags r:id="rId2"/>
            </p:custDataLst>
          </p:nvPr>
        </p:nvSpPr>
        <p:spPr>
          <a:xfrm>
            <a:off x="815188" y="4762322"/>
            <a:ext cx="3301200" cy="1487587"/>
          </a:xfrm>
        </p:spPr>
        <p:txBody>
          <a:bodyPr lIns="0" tIns="0" rIns="0" bIns="0" anchor="ctr" anchorCtr="0">
            <a:noAutofit/>
          </a:bodyPr>
          <a:lstStyle>
            <a:lvl1pPr marL="0" indent="0" algn="l">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10" name="Прямая соединительная линия 9">
            <a:extLst>
              <a:ext uri="{FF2B5EF4-FFF2-40B4-BE49-F238E27FC236}">
                <a16:creationId xmlns:a16="http://schemas.microsoft.com/office/drawing/2014/main" id="{0EB6561E-A668-1F5B-D3AA-2B30EB3E2784}"/>
              </a:ext>
            </a:extLst>
          </p:cNvPr>
          <p:cNvCxnSpPr>
            <a:cxnSpLocks/>
          </p:cNvCxnSpPr>
          <p:nvPr userDrawn="1"/>
        </p:nvCxnSpPr>
        <p:spPr>
          <a:xfrm>
            <a:off x="588644" y="4762322"/>
            <a:ext cx="0" cy="14868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2" name="Ellipse">
            <a:extLst>
              <a:ext uri="{FF2B5EF4-FFF2-40B4-BE49-F238E27FC236}">
                <a16:creationId xmlns:a16="http://schemas.microsoft.com/office/drawing/2014/main" id="{4BDBECF9-DB34-92C5-7CDA-422E5D1DE174}"/>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78F772F3-7657-B77F-33E0-AE26AA139A85}"/>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C82AC125-CFE4-4B8F-91CC-A89EEA5C1527}"/>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Footer">
            <a:extLst>
              <a:ext uri="{FF2B5EF4-FFF2-40B4-BE49-F238E27FC236}">
                <a16:creationId xmlns:a16="http://schemas.microsoft.com/office/drawing/2014/main" id="{D0C2559A-C607-3F25-0A9B-C84288050F83}"/>
              </a:ext>
            </a:extLst>
          </p:cNvPr>
          <p:cNvSpPr>
            <a:spLocks noGrp="1"/>
          </p:cNvSpPr>
          <p:nvPr>
            <p:ph type="body" idx="27" hasCustomPrompt="1"/>
          </p:nvPr>
        </p:nvSpPr>
        <p:spPr>
          <a:xfrm>
            <a:off x="1512422" y="586604"/>
            <a:ext cx="6346800" cy="207749"/>
          </a:xfrm>
        </p:spPr>
        <p:txBody>
          <a:bodyPr wrap="square" lIns="0" tIns="0" rIns="0" bIns="0" anchor="t" anchorCtr="0">
            <a:spAutoFit/>
          </a:bodyPr>
          <a:lstStyle>
            <a:lvl1pPr marL="0" indent="0" algn="l">
              <a:buNone/>
              <a:defRPr sz="1350">
                <a:solidFill>
                  <a:schemeClr val="tx1">
                    <a:alpha val="50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pic>
        <p:nvPicPr>
          <p:cNvPr id="6" name="Free Badge"/>
          <p:cNvPicPr>
            <a:picLocks noChangeAspect="1"/>
          </p:cNvPicPr>
          <p:nvPr userDrawn="1"/>
        </p:nvPicPr>
        <p:blipFill>
          <a:blip r:embed="rId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49718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01V3">
    <p:bg>
      <p:bgPr>
        <a:solidFill>
          <a:schemeClr val="tx1"/>
        </a:solidFill>
        <a:effectLst/>
      </p:bgPr>
    </p:bg>
    <p:spTree>
      <p:nvGrpSpPr>
        <p:cNvPr id="1" name=""/>
        <p:cNvGrpSpPr/>
        <p:nvPr/>
      </p:nvGrpSpPr>
      <p:grpSpPr>
        <a:xfrm>
          <a:off x="0" y="0"/>
          <a:ext cx="0" cy="0"/>
          <a:chOff x="0" y="0"/>
          <a:chExt cx="0" cy="0"/>
        </a:xfrm>
      </p:grpSpPr>
      <p:sp>
        <p:nvSpPr>
          <p:cNvPr id="7" name="Рисунок 19">
            <a:extLst>
              <a:ext uri="{FF2B5EF4-FFF2-40B4-BE49-F238E27FC236}">
                <a16:creationId xmlns:a16="http://schemas.microsoft.com/office/drawing/2014/main" id="{A6051B09-DA1A-3E13-A6F8-10F09B9F9673}"/>
              </a:ext>
            </a:extLst>
          </p:cNvPr>
          <p:cNvSpPr>
            <a:spLocks noGrp="1"/>
          </p:cNvSpPr>
          <p:nvPr>
            <p:ph type="pic" sz="quarter" idx="12"/>
          </p:nvPr>
        </p:nvSpPr>
        <p:spPr>
          <a:xfrm>
            <a:off x="587374" y="2869717"/>
            <a:ext cx="8208963" cy="3404084"/>
          </a:xfrm>
          <a:prstGeom prst="roundRect">
            <a:avLst>
              <a:gd name="adj" fmla="val 12063"/>
            </a:avLst>
          </a:prstGeom>
        </p:spPr>
        <p:txBody>
          <a:bodyPr/>
          <a:lstStyle/>
          <a:p>
            <a:endParaRPr lang="ru-RU"/>
          </a:p>
        </p:txBody>
      </p:sp>
      <p:sp>
        <p:nvSpPr>
          <p:cNvPr id="9" name="Title Placeholder">
            <a:extLst>
              <a:ext uri="{FF2B5EF4-FFF2-40B4-BE49-F238E27FC236}">
                <a16:creationId xmlns:a16="http://schemas.microsoft.com/office/drawing/2014/main" id="{4CEB481F-1823-4765-281F-C81410C01EAA}"/>
              </a:ext>
            </a:extLst>
          </p:cNvPr>
          <p:cNvSpPr>
            <a:spLocks noGrp="1"/>
          </p:cNvSpPr>
          <p:nvPr>
            <p:ph type="title" hasCustomPrompt="1"/>
            <p:custDataLst>
              <p:tags r:id="rId1"/>
            </p:custDataLst>
          </p:nvPr>
        </p:nvSpPr>
        <p:spPr>
          <a:xfrm>
            <a:off x="597207" y="1318769"/>
            <a:ext cx="11007418" cy="1329595"/>
          </a:xfrm>
          <a:prstGeom prst="rect">
            <a:avLst/>
          </a:prstGeom>
        </p:spPr>
        <p:txBody>
          <a:bodyPr vert="horz" wrap="square" lIns="0" tIns="0" rIns="0" bIns="0" rtlCol="0" anchor="ctr">
            <a:noAutofit/>
          </a:bodyPr>
          <a:lstStyle>
            <a:lvl1pPr>
              <a:defRPr sz="4800">
                <a:solidFill>
                  <a:schemeClr val="bg1"/>
                </a:solidFill>
              </a:defRPr>
            </a:lvl1pPr>
          </a:lstStyle>
          <a:p>
            <a:pPr lvl="0"/>
            <a:r>
              <a:rPr lang="en-US"/>
              <a:t>Click to add text</a:t>
            </a:r>
            <a:endParaRPr lang="ru-RU"/>
          </a:p>
        </p:txBody>
      </p:sp>
      <p:sp>
        <p:nvSpPr>
          <p:cNvPr id="3" name="Ellipse">
            <a:extLst>
              <a:ext uri="{FF2B5EF4-FFF2-40B4-BE49-F238E27FC236}">
                <a16:creationId xmlns:a16="http://schemas.microsoft.com/office/drawing/2014/main" id="{5ACA08E9-A0F7-497A-AE3B-794647A6B01F}"/>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F3A21855-91DD-0F3C-5A4C-18746B79BB99}"/>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392B8F50-6883-091A-C4C2-B9F87717B4A3}"/>
              </a:ext>
            </a:extLst>
          </p:cNvPr>
          <p:cNvSpPr/>
          <p:nvPr userDrawn="1"/>
        </p:nvSpPr>
        <p:spPr>
          <a:xfrm>
            <a:off x="1204074" y="608091"/>
            <a:ext cx="144000" cy="144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7708D77A-7D0D-AD7E-C0A8-290E56784BAA}"/>
              </a:ext>
            </a:extLst>
          </p:cNvPr>
          <p:cNvSpPr/>
          <p:nvPr userDrawn="1"/>
        </p:nvSpPr>
        <p:spPr>
          <a:xfrm>
            <a:off x="9012238" y="2869717"/>
            <a:ext cx="2592387" cy="3404082"/>
          </a:xfrm>
          <a:prstGeom prst="roundRect">
            <a:avLst>
              <a:gd name="adj" fmla="val 1685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rgbClr val="E4E5DF"/>
              </a:solidFill>
            </a:endParaRPr>
          </a:p>
        </p:txBody>
      </p:sp>
      <p:sp>
        <p:nvSpPr>
          <p:cNvPr id="12" name="Овал 11">
            <a:extLst>
              <a:ext uri="{FF2B5EF4-FFF2-40B4-BE49-F238E27FC236}">
                <a16:creationId xmlns:a16="http://schemas.microsoft.com/office/drawing/2014/main" id="{687939C5-1375-2506-AC1A-E4C3980173F0}"/>
              </a:ext>
            </a:extLst>
          </p:cNvPr>
          <p:cNvSpPr/>
          <p:nvPr userDrawn="1"/>
        </p:nvSpPr>
        <p:spPr>
          <a:xfrm>
            <a:off x="9238620" y="3078829"/>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pic>
        <p:nvPicPr>
          <p:cNvPr id="13" name="Рисунок 12" descr="Стрелка вниз со сплошной заливкой">
            <a:extLst>
              <a:ext uri="{FF2B5EF4-FFF2-40B4-BE49-F238E27FC236}">
                <a16:creationId xmlns:a16="http://schemas.microsoft.com/office/drawing/2014/main" id="{5FC6818D-A3D7-E8D2-6160-7E6B8FBB7545}"/>
              </a:ext>
            </a:extLst>
          </p:cNvPr>
          <p:cNvPicPr>
            <a:picLocks noChangeAspect="1"/>
          </p:cNvPicPr>
          <p:nvPr userDrawn="1"/>
        </p:nvPicPr>
        <p:blipFill>
          <a:blip r:embed="rId4">
            <a:extLst>
              <a:ext uri="{96DAC541-7B7A-43D3-8B79-37D633B846F1}">
                <asvg:svgBlip xmlns:asvg="http://schemas.microsoft.com/office/drawing/2016/SVG/main" r:embed="rId5"/>
              </a:ext>
            </a:extLst>
          </a:blip>
          <a:srcRect t="54541"/>
          <a:stretch>
            <a:fillRect/>
          </a:stretch>
        </p:blipFill>
        <p:spPr>
          <a:xfrm rot="13500000">
            <a:off x="9179225" y="3162250"/>
            <a:ext cx="562221" cy="255582"/>
          </a:xfrm>
          <a:prstGeom prst="rect">
            <a:avLst/>
          </a:prstGeom>
        </p:spPr>
      </p:pic>
      <p:sp>
        <p:nvSpPr>
          <p:cNvPr id="14" name="Subtitle Placeholder">
            <a:extLst>
              <a:ext uri="{FF2B5EF4-FFF2-40B4-BE49-F238E27FC236}">
                <a16:creationId xmlns:a16="http://schemas.microsoft.com/office/drawing/2014/main" id="{3BA416E9-12CA-F1D4-926B-21435F9F32C7}"/>
              </a:ext>
            </a:extLst>
          </p:cNvPr>
          <p:cNvSpPr>
            <a:spLocks noGrp="1"/>
          </p:cNvSpPr>
          <p:nvPr>
            <p:ph type="body" idx="25" hasCustomPrompt="1"/>
            <p:custDataLst>
              <p:tags r:id="rId2"/>
            </p:custDataLst>
          </p:nvPr>
        </p:nvSpPr>
        <p:spPr>
          <a:xfrm>
            <a:off x="9012634" y="4080589"/>
            <a:ext cx="2591991" cy="2193211"/>
          </a:xfrm>
        </p:spPr>
        <p:txBody>
          <a:bodyPr lIns="216000" tIns="216000" rIns="216000" bIns="432000" anchor="b" anchorCtr="0">
            <a:noAutofit/>
          </a:bodyPr>
          <a:lstStyle>
            <a:lvl1pPr marL="0" indent="0" algn="l">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 name="Footer">
            <a:extLst>
              <a:ext uri="{FF2B5EF4-FFF2-40B4-BE49-F238E27FC236}">
                <a16:creationId xmlns:a16="http://schemas.microsoft.com/office/drawing/2014/main" id="{6ADD8380-6541-D4FD-07CE-8A1813FFE94F}"/>
              </a:ext>
            </a:extLst>
          </p:cNvPr>
          <p:cNvSpPr>
            <a:spLocks noGrp="1"/>
          </p:cNvSpPr>
          <p:nvPr>
            <p:ph type="body" idx="27" hasCustomPrompt="1"/>
          </p:nvPr>
        </p:nvSpPr>
        <p:spPr>
          <a:xfrm>
            <a:off x="1512422" y="586604"/>
            <a:ext cx="6346800" cy="207749"/>
          </a:xfrm>
        </p:spPr>
        <p:txBody>
          <a:bodyPr wrap="square" lIns="0" tIns="0" rIns="0" bIns="0" anchor="t" anchorCtr="0">
            <a:noAutofit/>
          </a:bodyPr>
          <a:lstStyle>
            <a:lvl1pPr marL="0" indent="0" algn="l">
              <a:buNone/>
              <a:defRPr sz="1350">
                <a:solidFill>
                  <a:schemeClr val="bg1">
                    <a:alpha val="50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pic>
        <p:nvPicPr>
          <p:cNvPr id="6" name="Free Badge"/>
          <p:cNvPicPr>
            <a:picLocks noChangeAspect="1"/>
          </p:cNvPicPr>
          <p:nvPr userDrawn="1"/>
        </p:nvPicPr>
        <p:blipFill>
          <a:blip r:embed="rId6"/>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084505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S02V1">
    <p:bg>
      <p:bgPr>
        <a:solidFill>
          <a:schemeClr val="bg1"/>
        </a:solidFill>
        <a:effectLst/>
      </p:bgPr>
    </p:bg>
    <p:spTree>
      <p:nvGrpSpPr>
        <p:cNvPr id="1" name=""/>
        <p:cNvGrpSpPr/>
        <p:nvPr/>
      </p:nvGrpSpPr>
      <p:grpSpPr>
        <a:xfrm>
          <a:off x="0" y="0"/>
          <a:ext cx="0" cy="0"/>
          <a:chOff x="0" y="0"/>
          <a:chExt cx="0" cy="0"/>
        </a:xfrm>
      </p:grpSpPr>
      <p:sp>
        <p:nvSpPr>
          <p:cNvPr id="20" name="Рисунок 19">
            <a:extLst>
              <a:ext uri="{FF2B5EF4-FFF2-40B4-BE49-F238E27FC236}">
                <a16:creationId xmlns:a16="http://schemas.microsoft.com/office/drawing/2014/main" id="{B01F3E5E-5D1C-E562-E561-CADCC5F570B5}"/>
              </a:ext>
            </a:extLst>
          </p:cNvPr>
          <p:cNvSpPr>
            <a:spLocks noGrp="1"/>
          </p:cNvSpPr>
          <p:nvPr>
            <p:ph type="pic" sz="quarter" idx="12"/>
          </p:nvPr>
        </p:nvSpPr>
        <p:spPr>
          <a:xfrm>
            <a:off x="587375" y="2987017"/>
            <a:ext cx="11017250" cy="3286783"/>
          </a:xfrm>
          <a:prstGeom prst="roundRect">
            <a:avLst/>
          </a:prstGeom>
        </p:spPr>
        <p:txBody>
          <a:bodyPr/>
          <a:lstStyle/>
          <a:p>
            <a:endParaRPr lang="ru-RU"/>
          </a:p>
        </p:txBody>
      </p:sp>
      <p:sp>
        <p:nvSpPr>
          <p:cNvPr id="26" name="Subtitle Placeholder">
            <a:extLst>
              <a:ext uri="{FF2B5EF4-FFF2-40B4-BE49-F238E27FC236}">
                <a16:creationId xmlns:a16="http://schemas.microsoft.com/office/drawing/2014/main" id="{703A1FDE-DB7C-B02A-D98B-46601A540191}"/>
              </a:ext>
            </a:extLst>
          </p:cNvPr>
          <p:cNvSpPr>
            <a:spLocks noGrp="1"/>
          </p:cNvSpPr>
          <p:nvPr>
            <p:ph type="body" idx="24" hasCustomPrompt="1"/>
            <p:custDataLst>
              <p:tags r:id="rId1"/>
            </p:custDataLst>
          </p:nvPr>
        </p:nvSpPr>
        <p:spPr>
          <a:xfrm>
            <a:off x="8302157" y="1264653"/>
            <a:ext cx="3301200" cy="1487587"/>
          </a:xfrm>
        </p:spPr>
        <p:txBody>
          <a:bodyPr lIns="0" tIns="0" rIns="0" bIns="0" anchor="ctr" anchorCtr="0">
            <a:noAutofit/>
          </a:bodyPr>
          <a:lstStyle>
            <a:lvl1pPr marL="0" indent="0" algn="l">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32" name="Прямая соединительная линия 31">
            <a:extLst>
              <a:ext uri="{FF2B5EF4-FFF2-40B4-BE49-F238E27FC236}">
                <a16:creationId xmlns:a16="http://schemas.microsoft.com/office/drawing/2014/main" id="{4A4BAC21-DBC4-B3DD-1FE8-B438F4268D2A}"/>
              </a:ext>
            </a:extLst>
          </p:cNvPr>
          <p:cNvCxnSpPr>
            <a:cxnSpLocks/>
          </p:cNvCxnSpPr>
          <p:nvPr userDrawn="1"/>
        </p:nvCxnSpPr>
        <p:spPr>
          <a:xfrm>
            <a:off x="8075613" y="1264653"/>
            <a:ext cx="0" cy="14868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3" name="Title Placeholder">
            <a:extLst>
              <a:ext uri="{FF2B5EF4-FFF2-40B4-BE49-F238E27FC236}">
                <a16:creationId xmlns:a16="http://schemas.microsoft.com/office/drawing/2014/main" id="{878E310D-6E8D-132A-19C2-C6FD4F4BD810}"/>
              </a:ext>
            </a:extLst>
          </p:cNvPr>
          <p:cNvSpPr>
            <a:spLocks noGrp="1"/>
          </p:cNvSpPr>
          <p:nvPr>
            <p:ph type="title" hasCustomPrompt="1"/>
            <p:custDataLst>
              <p:tags r:id="rId2"/>
            </p:custDataLst>
          </p:nvPr>
        </p:nvSpPr>
        <p:spPr>
          <a:xfrm>
            <a:off x="597207" y="1318769"/>
            <a:ext cx="7251861" cy="1329595"/>
          </a:xfrm>
          <a:prstGeom prst="rect">
            <a:avLst/>
          </a:prstGeom>
        </p:spPr>
        <p:txBody>
          <a:bodyPr vert="horz" wrap="square" lIns="0" tIns="0" rIns="0" bIns="0" rtlCol="0" anchor="ctr">
            <a:noAutofit/>
          </a:bodyPr>
          <a:lstStyle>
            <a:lvl1pPr>
              <a:defRPr sz="4800"/>
            </a:lvl1pPr>
          </a:lstStyle>
          <a:p>
            <a:pPr lvl="0"/>
            <a:r>
              <a:rPr lang="en-US"/>
              <a:t>Click to add text</a:t>
            </a:r>
            <a:endParaRPr lang="ru-RU"/>
          </a:p>
        </p:txBody>
      </p:sp>
      <p:sp>
        <p:nvSpPr>
          <p:cNvPr id="2" name="Ellipse">
            <a:extLst>
              <a:ext uri="{FF2B5EF4-FFF2-40B4-BE49-F238E27FC236}">
                <a16:creationId xmlns:a16="http://schemas.microsoft.com/office/drawing/2014/main" id="{3F3CC92E-D7D3-6E57-6224-6ECB119B7C71}"/>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851AF570-3A3A-0098-A27E-891FFC400CF3}"/>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AD63BA88-0FFC-9310-887D-8EC601E5CF50}"/>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Footer Placeholder">
            <a:extLst>
              <a:ext uri="{FF2B5EF4-FFF2-40B4-BE49-F238E27FC236}">
                <a16:creationId xmlns:a16="http://schemas.microsoft.com/office/drawing/2014/main" id="{7EE29289-98AE-1689-C029-BD2ADB0FA9C2}"/>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5"/>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943389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S02V2">
    <p:bg>
      <p:bgPr>
        <a:solidFill>
          <a:schemeClr val="tx2"/>
        </a:solidFill>
        <a:effectLst/>
      </p:bgPr>
    </p:bg>
    <p:spTree>
      <p:nvGrpSpPr>
        <p:cNvPr id="1" name=""/>
        <p:cNvGrpSpPr/>
        <p:nvPr/>
      </p:nvGrpSpPr>
      <p:grpSpPr>
        <a:xfrm>
          <a:off x="0" y="0"/>
          <a:ext cx="0" cy="0"/>
          <a:chOff x="0" y="0"/>
          <a:chExt cx="0" cy="0"/>
        </a:xfrm>
      </p:grpSpPr>
      <p:sp>
        <p:nvSpPr>
          <p:cNvPr id="8" name="Ellipse">
            <a:extLst>
              <a:ext uri="{FF2B5EF4-FFF2-40B4-BE49-F238E27FC236}">
                <a16:creationId xmlns:a16="http://schemas.microsoft.com/office/drawing/2014/main" id="{356C674D-C1B2-3D36-EDA7-DF911EB1FEB6}"/>
              </a:ext>
            </a:extLst>
          </p:cNvPr>
          <p:cNvSpPr/>
          <p:nvPr userDrawn="1"/>
        </p:nvSpPr>
        <p:spPr>
          <a:xfrm>
            <a:off x="587375" y="608227"/>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1BD3DABB-62AC-C704-C426-2B0C4C5FE585}"/>
              </a:ext>
            </a:extLst>
          </p:cNvPr>
          <p:cNvSpPr/>
          <p:nvPr userDrawn="1"/>
        </p:nvSpPr>
        <p:spPr>
          <a:xfrm>
            <a:off x="895725" y="608227"/>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Ellipse">
            <a:extLst>
              <a:ext uri="{FF2B5EF4-FFF2-40B4-BE49-F238E27FC236}">
                <a16:creationId xmlns:a16="http://schemas.microsoft.com/office/drawing/2014/main" id="{0CEC4267-75DC-2698-E83E-C2C03A67EEE7}"/>
              </a:ext>
            </a:extLst>
          </p:cNvPr>
          <p:cNvSpPr/>
          <p:nvPr userDrawn="1"/>
        </p:nvSpPr>
        <p:spPr>
          <a:xfrm>
            <a:off x="1204074" y="608227"/>
            <a:ext cx="144000" cy="144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Рисунок 19">
            <a:extLst>
              <a:ext uri="{FF2B5EF4-FFF2-40B4-BE49-F238E27FC236}">
                <a16:creationId xmlns:a16="http://schemas.microsoft.com/office/drawing/2014/main" id="{B0CA261C-D03A-2112-BD6B-FD5C5ADB06AF}"/>
              </a:ext>
            </a:extLst>
          </p:cNvPr>
          <p:cNvSpPr>
            <a:spLocks noGrp="1"/>
          </p:cNvSpPr>
          <p:nvPr>
            <p:ph type="pic" sz="quarter" idx="12"/>
          </p:nvPr>
        </p:nvSpPr>
        <p:spPr>
          <a:xfrm>
            <a:off x="587375" y="2987017"/>
            <a:ext cx="11017250" cy="3286783"/>
          </a:xfrm>
          <a:prstGeom prst="roundRect">
            <a:avLst/>
          </a:prstGeom>
        </p:spPr>
        <p:txBody>
          <a:bodyPr/>
          <a:lstStyle/>
          <a:p>
            <a:endParaRPr lang="ru-RU"/>
          </a:p>
        </p:txBody>
      </p:sp>
      <p:sp>
        <p:nvSpPr>
          <p:cNvPr id="5" name="Title Placeholder">
            <a:extLst>
              <a:ext uri="{FF2B5EF4-FFF2-40B4-BE49-F238E27FC236}">
                <a16:creationId xmlns:a16="http://schemas.microsoft.com/office/drawing/2014/main" id="{942B4F5B-2D18-5825-C746-13A791416E6F}"/>
              </a:ext>
            </a:extLst>
          </p:cNvPr>
          <p:cNvSpPr>
            <a:spLocks noGrp="1"/>
          </p:cNvSpPr>
          <p:nvPr>
            <p:ph type="title" hasCustomPrompt="1"/>
            <p:custDataLst>
              <p:tags r:id="rId1"/>
            </p:custDataLst>
          </p:nvPr>
        </p:nvSpPr>
        <p:spPr>
          <a:xfrm>
            <a:off x="597207" y="1318769"/>
            <a:ext cx="7251861" cy="1329595"/>
          </a:xfrm>
          <a:prstGeom prst="rect">
            <a:avLst/>
          </a:prstGeom>
        </p:spPr>
        <p:txBody>
          <a:bodyPr vert="horz" wrap="square" lIns="0" tIns="0" rIns="0" bIns="0" rtlCol="0" anchor="ctr">
            <a:noAutofit/>
          </a:bodyPr>
          <a:lstStyle>
            <a:lvl1pPr>
              <a:defRPr sz="4800">
                <a:solidFill>
                  <a:schemeClr val="bg1"/>
                </a:solidFill>
              </a:defRPr>
            </a:lvl1pPr>
          </a:lstStyle>
          <a:p>
            <a:pPr lvl="0"/>
            <a:r>
              <a:rPr lang="en-US"/>
              <a:t>Click to add text</a:t>
            </a:r>
            <a:endParaRPr lang="ru-RU"/>
          </a:p>
        </p:txBody>
      </p:sp>
      <p:sp>
        <p:nvSpPr>
          <p:cNvPr id="6" name="Subtitle Placeholder">
            <a:extLst>
              <a:ext uri="{FF2B5EF4-FFF2-40B4-BE49-F238E27FC236}">
                <a16:creationId xmlns:a16="http://schemas.microsoft.com/office/drawing/2014/main" id="{E589079C-7F36-5B7F-A645-849919EF0B44}"/>
              </a:ext>
            </a:extLst>
          </p:cNvPr>
          <p:cNvSpPr>
            <a:spLocks noGrp="1"/>
          </p:cNvSpPr>
          <p:nvPr>
            <p:ph type="body" idx="24" hasCustomPrompt="1"/>
            <p:custDataLst>
              <p:tags r:id="rId2"/>
            </p:custDataLst>
          </p:nvPr>
        </p:nvSpPr>
        <p:spPr>
          <a:xfrm>
            <a:off x="8302157" y="1264653"/>
            <a:ext cx="3301200" cy="1487587"/>
          </a:xfrm>
        </p:spPr>
        <p:txBody>
          <a:bodyPr lIns="0" tIns="0" rIns="0" bIns="0" anchor="ctr" anchorCtr="0">
            <a:noAutofit/>
          </a:bodyPr>
          <a:lstStyle>
            <a:lvl1pPr marL="0" indent="0" algn="l">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7" name="Прямая соединительная линия 6">
            <a:extLst>
              <a:ext uri="{FF2B5EF4-FFF2-40B4-BE49-F238E27FC236}">
                <a16:creationId xmlns:a16="http://schemas.microsoft.com/office/drawing/2014/main" id="{B6157DF3-5A4C-8236-9E4A-B19ADDB0CD37}"/>
              </a:ext>
            </a:extLst>
          </p:cNvPr>
          <p:cNvCxnSpPr>
            <a:cxnSpLocks/>
          </p:cNvCxnSpPr>
          <p:nvPr userDrawn="1"/>
        </p:nvCxnSpPr>
        <p:spPr>
          <a:xfrm>
            <a:off x="8075613" y="1264653"/>
            <a:ext cx="0" cy="14868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4" name="Footer Placeholder">
            <a:extLst>
              <a:ext uri="{FF2B5EF4-FFF2-40B4-BE49-F238E27FC236}">
                <a16:creationId xmlns:a16="http://schemas.microsoft.com/office/drawing/2014/main" id="{82E89CEB-340C-6861-6132-CCE4BAFDF811}"/>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2" name="Free Badge"/>
          <p:cNvPicPr>
            <a:picLocks noChangeAspect="1"/>
          </p:cNvPicPr>
          <p:nvPr userDrawn="1"/>
        </p:nvPicPr>
        <p:blipFill>
          <a:blip r:embed="rId5"/>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856943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S02V3">
    <p:bg>
      <p:bgPr>
        <a:solidFill>
          <a:schemeClr val="bg1"/>
        </a:solidFill>
        <a:effectLst/>
      </p:bgPr>
    </p:bg>
    <p:spTree>
      <p:nvGrpSpPr>
        <p:cNvPr id="1" name=""/>
        <p:cNvGrpSpPr/>
        <p:nvPr/>
      </p:nvGrpSpPr>
      <p:grpSpPr>
        <a:xfrm>
          <a:off x="0" y="0"/>
          <a:ext cx="0" cy="0"/>
          <a:chOff x="0" y="0"/>
          <a:chExt cx="0" cy="0"/>
        </a:xfrm>
      </p:grpSpPr>
      <p:sp>
        <p:nvSpPr>
          <p:cNvPr id="20" name="Рисунок 19">
            <a:extLst>
              <a:ext uri="{FF2B5EF4-FFF2-40B4-BE49-F238E27FC236}">
                <a16:creationId xmlns:a16="http://schemas.microsoft.com/office/drawing/2014/main" id="{B01F3E5E-5D1C-E562-E561-CADCC5F570B5}"/>
              </a:ext>
            </a:extLst>
          </p:cNvPr>
          <p:cNvSpPr>
            <a:spLocks noGrp="1"/>
          </p:cNvSpPr>
          <p:nvPr>
            <p:ph type="pic" sz="quarter" idx="12"/>
          </p:nvPr>
        </p:nvSpPr>
        <p:spPr>
          <a:xfrm>
            <a:off x="587375" y="1329407"/>
            <a:ext cx="7272338" cy="4944393"/>
          </a:xfrm>
          <a:prstGeom prst="roundRect">
            <a:avLst>
              <a:gd name="adj" fmla="val 9644"/>
            </a:avLst>
          </a:prstGeom>
        </p:spPr>
        <p:txBody>
          <a:bodyPr/>
          <a:lstStyle/>
          <a:p>
            <a:endParaRPr lang="ru-RU"/>
          </a:p>
        </p:txBody>
      </p:sp>
      <p:sp>
        <p:nvSpPr>
          <p:cNvPr id="26" name="Subtitle Placeholder">
            <a:extLst>
              <a:ext uri="{FF2B5EF4-FFF2-40B4-BE49-F238E27FC236}">
                <a16:creationId xmlns:a16="http://schemas.microsoft.com/office/drawing/2014/main" id="{703A1FDE-DB7C-B02A-D98B-46601A540191}"/>
              </a:ext>
            </a:extLst>
          </p:cNvPr>
          <p:cNvSpPr>
            <a:spLocks noGrp="1"/>
          </p:cNvSpPr>
          <p:nvPr>
            <p:ph type="body" idx="24" hasCustomPrompt="1"/>
            <p:custDataLst>
              <p:tags r:id="rId1"/>
            </p:custDataLst>
          </p:nvPr>
        </p:nvSpPr>
        <p:spPr>
          <a:xfrm>
            <a:off x="8302157" y="4784799"/>
            <a:ext cx="3301200" cy="1487587"/>
          </a:xfrm>
        </p:spPr>
        <p:txBody>
          <a:bodyPr lIns="0" tIns="0" rIns="0" bIns="0" anchor="ctr" anchorCtr="0">
            <a:noAutofit/>
          </a:bodyPr>
          <a:lstStyle>
            <a:lvl1pPr marL="0" indent="0" algn="l">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32" name="Прямая соединительная линия 31">
            <a:extLst>
              <a:ext uri="{FF2B5EF4-FFF2-40B4-BE49-F238E27FC236}">
                <a16:creationId xmlns:a16="http://schemas.microsoft.com/office/drawing/2014/main" id="{4A4BAC21-DBC4-B3DD-1FE8-B438F4268D2A}"/>
              </a:ext>
            </a:extLst>
          </p:cNvPr>
          <p:cNvCxnSpPr>
            <a:cxnSpLocks/>
          </p:cNvCxnSpPr>
          <p:nvPr userDrawn="1"/>
        </p:nvCxnSpPr>
        <p:spPr>
          <a:xfrm>
            <a:off x="8075613" y="4784799"/>
            <a:ext cx="0" cy="14868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5" name="Ellipse">
            <a:extLst>
              <a:ext uri="{FF2B5EF4-FFF2-40B4-BE49-F238E27FC236}">
                <a16:creationId xmlns:a16="http://schemas.microsoft.com/office/drawing/2014/main" id="{B041C1B8-011F-C9D8-BDDD-A86A883F83FC}"/>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Ellipse">
            <a:extLst>
              <a:ext uri="{FF2B5EF4-FFF2-40B4-BE49-F238E27FC236}">
                <a16:creationId xmlns:a16="http://schemas.microsoft.com/office/drawing/2014/main" id="{6C490239-779F-60FC-F7A6-AC8BE9CE182F}"/>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Ellipse">
            <a:extLst>
              <a:ext uri="{FF2B5EF4-FFF2-40B4-BE49-F238E27FC236}">
                <a16:creationId xmlns:a16="http://schemas.microsoft.com/office/drawing/2014/main" id="{D0210DFC-E986-2FB9-3522-9F74116415FB}"/>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itle Placeholder">
            <a:extLst>
              <a:ext uri="{FF2B5EF4-FFF2-40B4-BE49-F238E27FC236}">
                <a16:creationId xmlns:a16="http://schemas.microsoft.com/office/drawing/2014/main" id="{8202C86E-B26C-2269-075D-E287334D69F7}"/>
              </a:ext>
            </a:extLst>
          </p:cNvPr>
          <p:cNvSpPr>
            <a:spLocks noGrp="1"/>
          </p:cNvSpPr>
          <p:nvPr>
            <p:ph type="title" hasCustomPrompt="1"/>
            <p:custDataLst>
              <p:tags r:id="rId2"/>
            </p:custDataLst>
          </p:nvPr>
        </p:nvSpPr>
        <p:spPr>
          <a:xfrm>
            <a:off x="8075614" y="1304924"/>
            <a:ext cx="3527744" cy="2659190"/>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2" name="Footer Placeholder">
            <a:extLst>
              <a:ext uri="{FF2B5EF4-FFF2-40B4-BE49-F238E27FC236}">
                <a16:creationId xmlns:a16="http://schemas.microsoft.com/office/drawing/2014/main" id="{879BE0CD-4AE6-E76F-91A3-6D284395FFB8}"/>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5"/>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711972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S02V4">
    <p:bg>
      <p:bgPr>
        <a:solidFill>
          <a:schemeClr val="bg1"/>
        </a:solidFill>
        <a:effectLst/>
      </p:bgPr>
    </p:bg>
    <p:spTree>
      <p:nvGrpSpPr>
        <p:cNvPr id="1" name=""/>
        <p:cNvGrpSpPr/>
        <p:nvPr/>
      </p:nvGrpSpPr>
      <p:grpSpPr>
        <a:xfrm>
          <a:off x="0" y="0"/>
          <a:ext cx="0" cy="0"/>
          <a:chOff x="0" y="0"/>
          <a:chExt cx="0" cy="0"/>
        </a:xfrm>
      </p:grpSpPr>
      <p:sp>
        <p:nvSpPr>
          <p:cNvPr id="20" name="Рисунок 19">
            <a:extLst>
              <a:ext uri="{FF2B5EF4-FFF2-40B4-BE49-F238E27FC236}">
                <a16:creationId xmlns:a16="http://schemas.microsoft.com/office/drawing/2014/main" id="{B01F3E5E-5D1C-E562-E561-CADCC5F570B5}"/>
              </a:ext>
            </a:extLst>
          </p:cNvPr>
          <p:cNvSpPr>
            <a:spLocks noGrp="1"/>
          </p:cNvSpPr>
          <p:nvPr>
            <p:ph type="pic" sz="quarter" idx="12"/>
          </p:nvPr>
        </p:nvSpPr>
        <p:spPr>
          <a:xfrm>
            <a:off x="4350065" y="1329407"/>
            <a:ext cx="7272338" cy="4944393"/>
          </a:xfrm>
          <a:prstGeom prst="roundRect">
            <a:avLst>
              <a:gd name="adj" fmla="val 9644"/>
            </a:avLst>
          </a:prstGeom>
        </p:spPr>
        <p:txBody>
          <a:bodyPr/>
          <a:lstStyle/>
          <a:p>
            <a:endParaRPr lang="ru-RU"/>
          </a:p>
        </p:txBody>
      </p:sp>
      <p:sp>
        <p:nvSpPr>
          <p:cNvPr id="5" name="Прямоугольник: скругленные углы 4">
            <a:extLst>
              <a:ext uri="{FF2B5EF4-FFF2-40B4-BE49-F238E27FC236}">
                <a16:creationId xmlns:a16="http://schemas.microsoft.com/office/drawing/2014/main" id="{95F910DF-5772-6447-D1D7-78F5917D0949}"/>
              </a:ext>
            </a:extLst>
          </p:cNvPr>
          <p:cNvSpPr/>
          <p:nvPr userDrawn="1"/>
        </p:nvSpPr>
        <p:spPr>
          <a:xfrm>
            <a:off x="569596" y="4107463"/>
            <a:ext cx="3546792" cy="2166337"/>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987324FE-A04F-3D4C-250A-447526A6565A}"/>
              </a:ext>
            </a:extLst>
          </p:cNvPr>
          <p:cNvSpPr/>
          <p:nvPr userDrawn="1"/>
        </p:nvSpPr>
        <p:spPr>
          <a:xfrm>
            <a:off x="3466783" y="432722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descr="Стрелка вниз со сплошной заливкой">
            <a:extLst>
              <a:ext uri="{FF2B5EF4-FFF2-40B4-BE49-F238E27FC236}">
                <a16:creationId xmlns:a16="http://schemas.microsoft.com/office/drawing/2014/main" id="{165F80D2-A472-E2A1-4912-85149B832B4F}"/>
              </a:ext>
            </a:extLst>
          </p:cNvPr>
          <p:cNvPicPr>
            <a:picLocks noChangeAspect="1"/>
          </p:cNvPicPr>
          <p:nvPr userDrawn="1"/>
        </p:nvPicPr>
        <p:blipFill>
          <a:blip r:embed="rId5">
            <a:extLst>
              <a:ext uri="{96DAC541-7B7A-43D3-8B79-37D633B846F1}">
                <asvg:svgBlip xmlns:asvg="http://schemas.microsoft.com/office/drawing/2016/SVG/main" r:embed="rId6"/>
              </a:ext>
            </a:extLst>
          </a:blip>
          <a:srcRect t="54541"/>
          <a:stretch>
            <a:fillRect/>
          </a:stretch>
        </p:blipFill>
        <p:spPr>
          <a:xfrm rot="13500000">
            <a:off x="3407388" y="4410644"/>
            <a:ext cx="562221" cy="255582"/>
          </a:xfrm>
          <a:prstGeom prst="rect">
            <a:avLst/>
          </a:prstGeom>
        </p:spPr>
      </p:pic>
      <p:sp>
        <p:nvSpPr>
          <p:cNvPr id="10" name="Subtitle Placeholder">
            <a:extLst>
              <a:ext uri="{FF2B5EF4-FFF2-40B4-BE49-F238E27FC236}">
                <a16:creationId xmlns:a16="http://schemas.microsoft.com/office/drawing/2014/main" id="{6929A5B3-A84D-5B60-74BF-3009DB99D6F0}"/>
              </a:ext>
            </a:extLst>
          </p:cNvPr>
          <p:cNvSpPr>
            <a:spLocks noGrp="1"/>
          </p:cNvSpPr>
          <p:nvPr>
            <p:ph type="body" idx="24" hasCustomPrompt="1"/>
            <p:custDataLst>
              <p:tags r:id="rId1"/>
            </p:custDataLst>
          </p:nvPr>
        </p:nvSpPr>
        <p:spPr>
          <a:xfrm>
            <a:off x="569596" y="4784799"/>
            <a:ext cx="3527744" cy="1487587"/>
          </a:xfrm>
        </p:spPr>
        <p:txBody>
          <a:bodyPr lIns="216000" tIns="216000" rIns="216000" bIns="43200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 name="Title Placeholder">
            <a:extLst>
              <a:ext uri="{FF2B5EF4-FFF2-40B4-BE49-F238E27FC236}">
                <a16:creationId xmlns:a16="http://schemas.microsoft.com/office/drawing/2014/main" id="{49D8A2F1-FC9D-FF7D-1472-AE4471B42733}"/>
              </a:ext>
            </a:extLst>
          </p:cNvPr>
          <p:cNvSpPr>
            <a:spLocks noGrp="1"/>
          </p:cNvSpPr>
          <p:nvPr>
            <p:ph type="title" hasCustomPrompt="1"/>
            <p:custDataLst>
              <p:tags r:id="rId2"/>
            </p:custDataLst>
          </p:nvPr>
        </p:nvSpPr>
        <p:spPr>
          <a:xfrm>
            <a:off x="588758" y="1304924"/>
            <a:ext cx="3527744" cy="2659190"/>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2" name="Ellipse">
            <a:extLst>
              <a:ext uri="{FF2B5EF4-FFF2-40B4-BE49-F238E27FC236}">
                <a16:creationId xmlns:a16="http://schemas.microsoft.com/office/drawing/2014/main" id="{451FF9DA-694D-7207-D963-EAA9EBE6F42A}"/>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7D0F6764-C674-61B3-E0A8-8F546A690121}"/>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Ellipse">
            <a:extLst>
              <a:ext uri="{FF2B5EF4-FFF2-40B4-BE49-F238E27FC236}">
                <a16:creationId xmlns:a16="http://schemas.microsoft.com/office/drawing/2014/main" id="{5671F36F-6A44-1596-B42C-D54F6078E547}"/>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Footer Placeholder">
            <a:extLst>
              <a:ext uri="{FF2B5EF4-FFF2-40B4-BE49-F238E27FC236}">
                <a16:creationId xmlns:a16="http://schemas.microsoft.com/office/drawing/2014/main" id="{425E8683-E0EF-0B33-56C8-3B3DB986C6F4}"/>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6" name="Free Badge"/>
          <p:cNvPicPr>
            <a:picLocks noChangeAspect="1"/>
          </p:cNvPicPr>
          <p:nvPr userDrawn="1"/>
        </p:nvPicPr>
        <p:blipFill>
          <a:blip r:embed="rId7"/>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387769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03V1">
    <p:bg>
      <p:bgPr>
        <a:solidFill>
          <a:schemeClr val="bg2"/>
        </a:solidFill>
        <a:effectLst/>
      </p:bgPr>
    </p:bg>
    <p:spTree>
      <p:nvGrpSpPr>
        <p:cNvPr id="1" name=""/>
        <p:cNvGrpSpPr/>
        <p:nvPr/>
      </p:nvGrpSpPr>
      <p:grpSpPr>
        <a:xfrm>
          <a:off x="0" y="0"/>
          <a:ext cx="0" cy="0"/>
          <a:chOff x="0" y="0"/>
          <a:chExt cx="0" cy="0"/>
        </a:xfrm>
      </p:grpSpPr>
      <p:sp>
        <p:nvSpPr>
          <p:cNvPr id="5" name="Subtitle Placeholder 1">
            <a:extLst>
              <a:ext uri="{FF2B5EF4-FFF2-40B4-BE49-F238E27FC236}">
                <a16:creationId xmlns:a16="http://schemas.microsoft.com/office/drawing/2014/main" id="{B84FDAFE-2025-93E2-A772-A1ED82C59AFF}"/>
              </a:ext>
            </a:extLst>
          </p:cNvPr>
          <p:cNvSpPr>
            <a:spLocks noGrp="1"/>
          </p:cNvSpPr>
          <p:nvPr>
            <p:ph type="body" idx="25" hasCustomPrompt="1"/>
            <p:custDataLst>
              <p:tags r:id="rId1"/>
            </p:custDataLst>
          </p:nvPr>
        </p:nvSpPr>
        <p:spPr>
          <a:xfrm>
            <a:off x="1293058" y="2272594"/>
            <a:ext cx="2823329" cy="1051772"/>
          </a:xfrm>
        </p:spPr>
        <p:txBody>
          <a:bodyPr wrap="square" lIns="108000" tIns="216000" rIns="216000" bIns="216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9" name="Subtitle Placeholder 4">
            <a:extLst>
              <a:ext uri="{FF2B5EF4-FFF2-40B4-BE49-F238E27FC236}">
                <a16:creationId xmlns:a16="http://schemas.microsoft.com/office/drawing/2014/main" id="{6BBBFFE4-8A43-FD1A-048F-C5071D5B6207}"/>
              </a:ext>
            </a:extLst>
          </p:cNvPr>
          <p:cNvSpPr>
            <a:spLocks noGrp="1"/>
          </p:cNvSpPr>
          <p:nvPr>
            <p:ph type="body" idx="26" hasCustomPrompt="1"/>
            <p:custDataLst>
              <p:tags r:id="rId2"/>
            </p:custDataLst>
          </p:nvPr>
        </p:nvSpPr>
        <p:spPr>
          <a:xfrm>
            <a:off x="1293058" y="3710668"/>
            <a:ext cx="2823329" cy="1051772"/>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Subtitle Placeholder 2">
            <a:extLst>
              <a:ext uri="{FF2B5EF4-FFF2-40B4-BE49-F238E27FC236}">
                <a16:creationId xmlns:a16="http://schemas.microsoft.com/office/drawing/2014/main" id="{48D116AC-EBE2-429C-A691-FFFC28960EF1}"/>
              </a:ext>
            </a:extLst>
          </p:cNvPr>
          <p:cNvSpPr>
            <a:spLocks noGrp="1"/>
          </p:cNvSpPr>
          <p:nvPr>
            <p:ph type="body" idx="27" hasCustomPrompt="1"/>
            <p:custDataLst>
              <p:tags r:id="rId3"/>
            </p:custDataLst>
          </p:nvPr>
        </p:nvSpPr>
        <p:spPr>
          <a:xfrm>
            <a:off x="5047959" y="2272594"/>
            <a:ext cx="2823329" cy="1051772"/>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5" name="Subtitle Placeholder 5">
            <a:extLst>
              <a:ext uri="{FF2B5EF4-FFF2-40B4-BE49-F238E27FC236}">
                <a16:creationId xmlns:a16="http://schemas.microsoft.com/office/drawing/2014/main" id="{F1B1D7C6-AFD5-25DC-4795-2B5029406E77}"/>
              </a:ext>
            </a:extLst>
          </p:cNvPr>
          <p:cNvSpPr>
            <a:spLocks noGrp="1"/>
          </p:cNvSpPr>
          <p:nvPr>
            <p:ph type="body" idx="28" hasCustomPrompt="1"/>
            <p:custDataLst>
              <p:tags r:id="rId4"/>
            </p:custDataLst>
          </p:nvPr>
        </p:nvSpPr>
        <p:spPr>
          <a:xfrm>
            <a:off x="5047959" y="3710668"/>
            <a:ext cx="2823329" cy="1051772"/>
          </a:xfrm>
        </p:spPr>
        <p:txBody>
          <a:bodyPr wrap="square" lIns="108000" tIns="216000" rIns="216000" bIns="216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2" name="Subtitle Placeholder 3">
            <a:extLst>
              <a:ext uri="{FF2B5EF4-FFF2-40B4-BE49-F238E27FC236}">
                <a16:creationId xmlns:a16="http://schemas.microsoft.com/office/drawing/2014/main" id="{23D22C86-E112-5432-C501-1CC5FD398AE6}"/>
              </a:ext>
            </a:extLst>
          </p:cNvPr>
          <p:cNvSpPr>
            <a:spLocks noGrp="1"/>
          </p:cNvSpPr>
          <p:nvPr>
            <p:ph type="body" idx="29" hasCustomPrompt="1"/>
            <p:custDataLst>
              <p:tags r:id="rId5"/>
            </p:custDataLst>
          </p:nvPr>
        </p:nvSpPr>
        <p:spPr>
          <a:xfrm>
            <a:off x="8781790" y="2272594"/>
            <a:ext cx="2823329" cy="1051772"/>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6" name="Subtitle Placeholder 6">
            <a:extLst>
              <a:ext uri="{FF2B5EF4-FFF2-40B4-BE49-F238E27FC236}">
                <a16:creationId xmlns:a16="http://schemas.microsoft.com/office/drawing/2014/main" id="{2D1794BC-09E0-0494-17B9-104F36CD470A}"/>
              </a:ext>
            </a:extLst>
          </p:cNvPr>
          <p:cNvSpPr>
            <a:spLocks noGrp="1"/>
          </p:cNvSpPr>
          <p:nvPr>
            <p:ph type="body" idx="30" hasCustomPrompt="1"/>
            <p:custDataLst>
              <p:tags r:id="rId6"/>
            </p:custDataLst>
          </p:nvPr>
        </p:nvSpPr>
        <p:spPr>
          <a:xfrm>
            <a:off x="8781790" y="3710668"/>
            <a:ext cx="2823329" cy="1051772"/>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4" name="Subtitle Placeholder 7">
            <a:extLst>
              <a:ext uri="{FF2B5EF4-FFF2-40B4-BE49-F238E27FC236}">
                <a16:creationId xmlns:a16="http://schemas.microsoft.com/office/drawing/2014/main" id="{ED4C4D1C-B891-FB37-27E6-09D9743B1730}"/>
              </a:ext>
            </a:extLst>
          </p:cNvPr>
          <p:cNvSpPr>
            <a:spLocks noGrp="1"/>
          </p:cNvSpPr>
          <p:nvPr>
            <p:ph type="body" idx="37" hasCustomPrompt="1"/>
            <p:custDataLst>
              <p:tags r:id="rId7"/>
            </p:custDataLst>
          </p:nvPr>
        </p:nvSpPr>
        <p:spPr>
          <a:xfrm>
            <a:off x="1302890" y="5148044"/>
            <a:ext cx="2823329" cy="1051772"/>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8" name="Subtitle Placeholder 8">
            <a:extLst>
              <a:ext uri="{FF2B5EF4-FFF2-40B4-BE49-F238E27FC236}">
                <a16:creationId xmlns:a16="http://schemas.microsoft.com/office/drawing/2014/main" id="{D7B5A83B-3CDF-AF0B-DB2D-4EDAFF3EFAF1}"/>
              </a:ext>
            </a:extLst>
          </p:cNvPr>
          <p:cNvSpPr>
            <a:spLocks noGrp="1"/>
          </p:cNvSpPr>
          <p:nvPr>
            <p:ph type="body" idx="38" hasCustomPrompt="1"/>
            <p:custDataLst>
              <p:tags r:id="rId8"/>
            </p:custDataLst>
          </p:nvPr>
        </p:nvSpPr>
        <p:spPr>
          <a:xfrm>
            <a:off x="5057791" y="5148044"/>
            <a:ext cx="2823329" cy="1051772"/>
          </a:xfrm>
        </p:spPr>
        <p:txBody>
          <a:bodyPr wrap="square" lIns="108000" tIns="216000" rIns="216000" bIns="216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3" name="Title Placeholder">
            <a:extLst>
              <a:ext uri="{FF2B5EF4-FFF2-40B4-BE49-F238E27FC236}">
                <a16:creationId xmlns:a16="http://schemas.microsoft.com/office/drawing/2014/main" id="{CCF81269-AA60-6BC7-7C25-ABA85598C785}"/>
              </a:ext>
            </a:extLst>
          </p:cNvPr>
          <p:cNvSpPr>
            <a:spLocks noGrp="1"/>
          </p:cNvSpPr>
          <p:nvPr>
            <p:ph type="title" hasCustomPrompt="1"/>
            <p:custDataLst>
              <p:tags r:id="rId9"/>
            </p:custDataLst>
          </p:nvPr>
        </p:nvSpPr>
        <p:spPr>
          <a:xfrm>
            <a:off x="597207" y="1309407"/>
            <a:ext cx="11007418"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3" name="Ellipse">
            <a:extLst>
              <a:ext uri="{FF2B5EF4-FFF2-40B4-BE49-F238E27FC236}">
                <a16:creationId xmlns:a16="http://schemas.microsoft.com/office/drawing/2014/main" id="{8CA1DE8B-BFFD-C31C-4B5E-2296A71AA21C}"/>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3BED9ED3-D901-399C-6F8C-E2F6A005BB1C}"/>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Ellipse">
            <a:extLst>
              <a:ext uri="{FF2B5EF4-FFF2-40B4-BE49-F238E27FC236}">
                <a16:creationId xmlns:a16="http://schemas.microsoft.com/office/drawing/2014/main" id="{53DA1B90-1D12-41AC-A16C-06D7BA0280A5}"/>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Footer Placeholder">
            <a:extLst>
              <a:ext uri="{FF2B5EF4-FFF2-40B4-BE49-F238E27FC236}">
                <a16:creationId xmlns:a16="http://schemas.microsoft.com/office/drawing/2014/main" id="{0DE9060C-7E32-6F63-8CEF-81D27503EF80}"/>
              </a:ext>
            </a:extLst>
          </p:cNvPr>
          <p:cNvSpPr>
            <a:spLocks noGrp="1"/>
          </p:cNvSpPr>
          <p:nvPr>
            <p:ph type="body" sz="quarter" idx="22" hasCustomPrompt="1"/>
            <p:custDataLst>
              <p:tags r:id="rId1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12"/>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29090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28.01.2026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433200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S03V2">
    <p:bg>
      <p:bgPr>
        <a:solidFill>
          <a:schemeClr val="tx2"/>
        </a:solidFill>
        <a:effectLst/>
      </p:bgPr>
    </p:bg>
    <p:spTree>
      <p:nvGrpSpPr>
        <p:cNvPr id="1" name=""/>
        <p:cNvGrpSpPr/>
        <p:nvPr/>
      </p:nvGrpSpPr>
      <p:grpSpPr>
        <a:xfrm>
          <a:off x="0" y="0"/>
          <a:ext cx="0" cy="0"/>
          <a:chOff x="0" y="0"/>
          <a:chExt cx="0" cy="0"/>
        </a:xfrm>
      </p:grpSpPr>
      <p:sp>
        <p:nvSpPr>
          <p:cNvPr id="18" name="Прямоугольник: скругленные углы 17">
            <a:extLst>
              <a:ext uri="{FF2B5EF4-FFF2-40B4-BE49-F238E27FC236}">
                <a16:creationId xmlns:a16="http://schemas.microsoft.com/office/drawing/2014/main" id="{13A712BE-FDB7-06EB-ED5B-01909A4CB0F1}"/>
              </a:ext>
            </a:extLst>
          </p:cNvPr>
          <p:cNvSpPr/>
          <p:nvPr userDrawn="1"/>
        </p:nvSpPr>
        <p:spPr>
          <a:xfrm>
            <a:off x="587374" y="4519859"/>
            <a:ext cx="5400000" cy="1753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9" name="Subtitle Placeholder 3">
            <a:extLst>
              <a:ext uri="{FF2B5EF4-FFF2-40B4-BE49-F238E27FC236}">
                <a16:creationId xmlns:a16="http://schemas.microsoft.com/office/drawing/2014/main" id="{26BF341A-FF27-B8AC-BF81-CCF3C925B7F8}"/>
              </a:ext>
            </a:extLst>
          </p:cNvPr>
          <p:cNvSpPr>
            <a:spLocks noGrp="1"/>
          </p:cNvSpPr>
          <p:nvPr userDrawn="1">
            <p:ph type="body" idx="26" hasCustomPrompt="1"/>
            <p:custDataLst>
              <p:tags r:id="rId1"/>
            </p:custDataLst>
          </p:nvPr>
        </p:nvSpPr>
        <p:spPr>
          <a:xfrm>
            <a:off x="1293058" y="4520376"/>
            <a:ext cx="4694400" cy="1752166"/>
          </a:xfrm>
        </p:spPr>
        <p:txBody>
          <a:bodyPr wrap="square" lIns="108000" tIns="432000" rIns="216000" bIns="432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1" name="Овал 20">
            <a:extLst>
              <a:ext uri="{FF2B5EF4-FFF2-40B4-BE49-F238E27FC236}">
                <a16:creationId xmlns:a16="http://schemas.microsoft.com/office/drawing/2014/main" id="{716258A0-1CDD-1DE5-96B4-AF7F5F585EE8}"/>
              </a:ext>
            </a:extLst>
          </p:cNvPr>
          <p:cNvSpPr/>
          <p:nvPr userDrawn="1"/>
        </p:nvSpPr>
        <p:spPr>
          <a:xfrm>
            <a:off x="823724" y="5175002"/>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b="1"/>
              <a:t>3</a:t>
            </a:r>
          </a:p>
        </p:txBody>
      </p:sp>
      <p:sp>
        <p:nvSpPr>
          <p:cNvPr id="24" name="Прямоугольник: скругленные углы 23">
            <a:extLst>
              <a:ext uri="{FF2B5EF4-FFF2-40B4-BE49-F238E27FC236}">
                <a16:creationId xmlns:a16="http://schemas.microsoft.com/office/drawing/2014/main" id="{6BEEE3FE-68A4-BD3D-CF0E-AB37E0EA6EFE}"/>
              </a:ext>
            </a:extLst>
          </p:cNvPr>
          <p:cNvSpPr/>
          <p:nvPr userDrawn="1"/>
        </p:nvSpPr>
        <p:spPr>
          <a:xfrm>
            <a:off x="602335" y="2551659"/>
            <a:ext cx="5400000" cy="1753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5" name="Subtitle Placeholder 1">
            <a:extLst>
              <a:ext uri="{FF2B5EF4-FFF2-40B4-BE49-F238E27FC236}">
                <a16:creationId xmlns:a16="http://schemas.microsoft.com/office/drawing/2014/main" id="{E2DA941B-C4F3-4C96-D162-6FE3E4ADEA81}"/>
              </a:ext>
            </a:extLst>
          </p:cNvPr>
          <p:cNvSpPr>
            <a:spLocks noGrp="1"/>
          </p:cNvSpPr>
          <p:nvPr userDrawn="1">
            <p:ph type="body" idx="27" hasCustomPrompt="1"/>
            <p:custDataLst>
              <p:tags r:id="rId2"/>
            </p:custDataLst>
          </p:nvPr>
        </p:nvSpPr>
        <p:spPr>
          <a:xfrm>
            <a:off x="1308017" y="2552176"/>
            <a:ext cx="4694400" cy="1752166"/>
          </a:xfrm>
        </p:spPr>
        <p:txBody>
          <a:bodyPr wrap="square" lIns="108000" tIns="432000" rIns="216000" bIns="432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8" name="Овал 27">
            <a:extLst>
              <a:ext uri="{FF2B5EF4-FFF2-40B4-BE49-F238E27FC236}">
                <a16:creationId xmlns:a16="http://schemas.microsoft.com/office/drawing/2014/main" id="{10EB700B-D3B5-399A-C50D-61AC2F676C32}"/>
              </a:ext>
            </a:extLst>
          </p:cNvPr>
          <p:cNvSpPr/>
          <p:nvPr userDrawn="1"/>
        </p:nvSpPr>
        <p:spPr>
          <a:xfrm>
            <a:off x="838684" y="3206802"/>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b="1"/>
              <a:t>1</a:t>
            </a:r>
          </a:p>
        </p:txBody>
      </p:sp>
      <p:sp>
        <p:nvSpPr>
          <p:cNvPr id="37" name="Прямоугольник: скругленные углы 36">
            <a:extLst>
              <a:ext uri="{FF2B5EF4-FFF2-40B4-BE49-F238E27FC236}">
                <a16:creationId xmlns:a16="http://schemas.microsoft.com/office/drawing/2014/main" id="{D3A8A5E1-C271-E66F-BC66-23C1783BCA6D}"/>
              </a:ext>
            </a:extLst>
          </p:cNvPr>
          <p:cNvSpPr/>
          <p:nvPr userDrawn="1"/>
        </p:nvSpPr>
        <p:spPr>
          <a:xfrm>
            <a:off x="6212823" y="2551142"/>
            <a:ext cx="5400000" cy="1753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8" name="Subtitle Placeholder 2">
            <a:extLst>
              <a:ext uri="{FF2B5EF4-FFF2-40B4-BE49-F238E27FC236}">
                <a16:creationId xmlns:a16="http://schemas.microsoft.com/office/drawing/2014/main" id="{CB0CFD0C-C860-284B-50B7-F2EFC908CFE8}"/>
              </a:ext>
            </a:extLst>
          </p:cNvPr>
          <p:cNvSpPr>
            <a:spLocks noGrp="1"/>
          </p:cNvSpPr>
          <p:nvPr userDrawn="1">
            <p:ph type="body" idx="29" hasCustomPrompt="1"/>
            <p:custDataLst>
              <p:tags r:id="rId3"/>
            </p:custDataLst>
          </p:nvPr>
        </p:nvSpPr>
        <p:spPr>
          <a:xfrm>
            <a:off x="6918505" y="2551659"/>
            <a:ext cx="4694400" cy="1752166"/>
          </a:xfrm>
        </p:spPr>
        <p:txBody>
          <a:bodyPr wrap="square" lIns="108000" tIns="432000" rIns="216000" bIns="432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0" name="Овал 39">
            <a:extLst>
              <a:ext uri="{FF2B5EF4-FFF2-40B4-BE49-F238E27FC236}">
                <a16:creationId xmlns:a16="http://schemas.microsoft.com/office/drawing/2014/main" id="{6D55C28F-ECDB-C836-2F04-DE27FBA2F4E5}"/>
              </a:ext>
            </a:extLst>
          </p:cNvPr>
          <p:cNvSpPr/>
          <p:nvPr userDrawn="1"/>
        </p:nvSpPr>
        <p:spPr>
          <a:xfrm>
            <a:off x="6449172" y="3206285"/>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b="1"/>
              <a:t>2</a:t>
            </a:r>
          </a:p>
        </p:txBody>
      </p:sp>
      <p:sp>
        <p:nvSpPr>
          <p:cNvPr id="42" name="Прямоугольник: скругленные углы 41">
            <a:extLst>
              <a:ext uri="{FF2B5EF4-FFF2-40B4-BE49-F238E27FC236}">
                <a16:creationId xmlns:a16="http://schemas.microsoft.com/office/drawing/2014/main" id="{03A09809-AD25-138D-3FB8-B19C67A6D27F}"/>
              </a:ext>
            </a:extLst>
          </p:cNvPr>
          <p:cNvSpPr/>
          <p:nvPr userDrawn="1"/>
        </p:nvSpPr>
        <p:spPr>
          <a:xfrm>
            <a:off x="6212821" y="4519342"/>
            <a:ext cx="5400000" cy="1753200"/>
          </a:xfrm>
          <a:prstGeom prst="roundRect">
            <a:avLst>
              <a:gd name="adj" fmla="val 1787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43" name="Subtitle Placeholder 4">
            <a:extLst>
              <a:ext uri="{FF2B5EF4-FFF2-40B4-BE49-F238E27FC236}">
                <a16:creationId xmlns:a16="http://schemas.microsoft.com/office/drawing/2014/main" id="{50688296-B30C-A5A1-2298-326C87CC867A}"/>
              </a:ext>
            </a:extLst>
          </p:cNvPr>
          <p:cNvSpPr>
            <a:spLocks noGrp="1"/>
          </p:cNvSpPr>
          <p:nvPr userDrawn="1">
            <p:ph type="body" idx="30" hasCustomPrompt="1"/>
            <p:custDataLst>
              <p:tags r:id="rId4"/>
            </p:custDataLst>
          </p:nvPr>
        </p:nvSpPr>
        <p:spPr>
          <a:xfrm>
            <a:off x="6918505" y="4519859"/>
            <a:ext cx="4694400" cy="1752166"/>
          </a:xfrm>
        </p:spPr>
        <p:txBody>
          <a:bodyPr wrap="square" lIns="108000" tIns="432000" rIns="216000" bIns="432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5" name="Овал 44">
            <a:extLst>
              <a:ext uri="{FF2B5EF4-FFF2-40B4-BE49-F238E27FC236}">
                <a16:creationId xmlns:a16="http://schemas.microsoft.com/office/drawing/2014/main" id="{E220DA65-D558-37DA-FC7D-64B3DC39AF77}"/>
              </a:ext>
            </a:extLst>
          </p:cNvPr>
          <p:cNvSpPr/>
          <p:nvPr userDrawn="1"/>
        </p:nvSpPr>
        <p:spPr>
          <a:xfrm>
            <a:off x="6449172" y="5174485"/>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b="1">
                <a:solidFill>
                  <a:schemeClr val="accent1"/>
                </a:solidFill>
              </a:rPr>
              <a:t>4</a:t>
            </a:r>
          </a:p>
        </p:txBody>
      </p:sp>
      <p:sp>
        <p:nvSpPr>
          <p:cNvPr id="6" name="Ellipse">
            <a:extLst>
              <a:ext uri="{FF2B5EF4-FFF2-40B4-BE49-F238E27FC236}">
                <a16:creationId xmlns:a16="http://schemas.microsoft.com/office/drawing/2014/main" id="{F55CD3AA-45BB-699D-E6FF-C4D6B3D0600D}"/>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Ellipse">
            <a:extLst>
              <a:ext uri="{FF2B5EF4-FFF2-40B4-BE49-F238E27FC236}">
                <a16:creationId xmlns:a16="http://schemas.microsoft.com/office/drawing/2014/main" id="{F10C1105-C6CD-E412-B9A5-AB4E1B417B45}"/>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Ellipse">
            <a:extLst>
              <a:ext uri="{FF2B5EF4-FFF2-40B4-BE49-F238E27FC236}">
                <a16:creationId xmlns:a16="http://schemas.microsoft.com/office/drawing/2014/main" id="{0FB6C946-F29F-E31B-C7E0-86117ED68788}"/>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Placeholder">
            <a:extLst>
              <a:ext uri="{FF2B5EF4-FFF2-40B4-BE49-F238E27FC236}">
                <a16:creationId xmlns:a16="http://schemas.microsoft.com/office/drawing/2014/main" id="{5C21CEDB-D89B-F49F-F711-631E208B69F5}"/>
              </a:ext>
            </a:extLst>
          </p:cNvPr>
          <p:cNvSpPr>
            <a:spLocks noGrp="1"/>
          </p:cNvSpPr>
          <p:nvPr>
            <p:ph type="title" hasCustomPrompt="1"/>
            <p:custDataLst>
              <p:tags r:id="rId5"/>
            </p:custDataLst>
          </p:nvPr>
        </p:nvSpPr>
        <p:spPr>
          <a:xfrm>
            <a:off x="597207" y="1304925"/>
            <a:ext cx="11007418" cy="664797"/>
          </a:xfrm>
          <a:prstGeom prst="rect">
            <a:avLst/>
          </a:prstGeom>
        </p:spPr>
        <p:txBody>
          <a:bodyPr vert="horz" wrap="square" lIns="0" tIns="0" rIns="0" bIns="0" rtlCol="0" anchor="t" anchorCtr="0">
            <a:spAutoFit/>
          </a:bodyPr>
          <a:lstStyle>
            <a:lvl1pPr>
              <a:defRPr sz="4800">
                <a:solidFill>
                  <a:schemeClr val="bg1"/>
                </a:solidFill>
              </a:defRPr>
            </a:lvl1pPr>
          </a:lstStyle>
          <a:p>
            <a:pPr lvl="0"/>
            <a:r>
              <a:rPr lang="en-US"/>
              <a:t>Click to add text</a:t>
            </a:r>
            <a:endParaRPr lang="ru-RU"/>
          </a:p>
        </p:txBody>
      </p:sp>
      <p:sp>
        <p:nvSpPr>
          <p:cNvPr id="3" name="Footer Placeholder">
            <a:extLst>
              <a:ext uri="{FF2B5EF4-FFF2-40B4-BE49-F238E27FC236}">
                <a16:creationId xmlns:a16="http://schemas.microsoft.com/office/drawing/2014/main" id="{269D84B4-3FF5-4FB4-915E-2D2F033250C2}"/>
              </a:ext>
            </a:extLst>
          </p:cNvPr>
          <p:cNvSpPr>
            <a:spLocks noGrp="1"/>
          </p:cNvSpPr>
          <p:nvPr>
            <p:ph type="body" sz="quarter" idx="22" hasCustomPrompt="1"/>
            <p:custDataLst>
              <p:tags r:id="rId6"/>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604173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GoalV1">
    <p:bg>
      <p:bgPr>
        <a:solidFill>
          <a:schemeClr val="bg2"/>
        </a:solidFill>
        <a:effectLst/>
      </p:bgPr>
    </p:bg>
    <p:spTree>
      <p:nvGrpSpPr>
        <p:cNvPr id="1" name=""/>
        <p:cNvGrpSpPr/>
        <p:nvPr/>
      </p:nvGrpSpPr>
      <p:grpSpPr>
        <a:xfrm>
          <a:off x="0" y="0"/>
          <a:ext cx="0" cy="0"/>
          <a:chOff x="0" y="0"/>
          <a:chExt cx="0" cy="0"/>
        </a:xfrm>
      </p:grpSpPr>
      <p:sp>
        <p:nvSpPr>
          <p:cNvPr id="5" name="Subtitle Placeholder 1">
            <a:extLst>
              <a:ext uri="{FF2B5EF4-FFF2-40B4-BE49-F238E27FC236}">
                <a16:creationId xmlns:a16="http://schemas.microsoft.com/office/drawing/2014/main" id="{B84FDAFE-2025-93E2-A772-A1ED82C59AFF}"/>
              </a:ext>
            </a:extLst>
          </p:cNvPr>
          <p:cNvSpPr>
            <a:spLocks noGrp="1"/>
          </p:cNvSpPr>
          <p:nvPr>
            <p:ph type="body" idx="25" hasCustomPrompt="1"/>
            <p:custDataLst>
              <p:tags r:id="rId1"/>
            </p:custDataLst>
          </p:nvPr>
        </p:nvSpPr>
        <p:spPr>
          <a:xfrm>
            <a:off x="1293058" y="3277574"/>
            <a:ext cx="2823329" cy="851717"/>
          </a:xfrm>
        </p:spPr>
        <p:txBody>
          <a:bodyPr wrap="square" lIns="108000" tIns="216000" rIns="216000" bIns="216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9" name="Subtitle Placeholder 4">
            <a:extLst>
              <a:ext uri="{FF2B5EF4-FFF2-40B4-BE49-F238E27FC236}">
                <a16:creationId xmlns:a16="http://schemas.microsoft.com/office/drawing/2014/main" id="{6BBBFFE4-8A43-FD1A-048F-C5071D5B6207}"/>
              </a:ext>
            </a:extLst>
          </p:cNvPr>
          <p:cNvSpPr>
            <a:spLocks noGrp="1"/>
          </p:cNvSpPr>
          <p:nvPr>
            <p:ph type="body" idx="26" hasCustomPrompt="1"/>
            <p:custDataLst>
              <p:tags r:id="rId2"/>
            </p:custDataLst>
          </p:nvPr>
        </p:nvSpPr>
        <p:spPr>
          <a:xfrm>
            <a:off x="1293058" y="4347514"/>
            <a:ext cx="2823329" cy="8532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Subtitle Placeholder 2">
            <a:extLst>
              <a:ext uri="{FF2B5EF4-FFF2-40B4-BE49-F238E27FC236}">
                <a16:creationId xmlns:a16="http://schemas.microsoft.com/office/drawing/2014/main" id="{48D116AC-EBE2-429C-A691-FFFC28960EF1}"/>
              </a:ext>
            </a:extLst>
          </p:cNvPr>
          <p:cNvSpPr>
            <a:spLocks noGrp="1"/>
          </p:cNvSpPr>
          <p:nvPr>
            <p:ph type="body" idx="27" hasCustomPrompt="1"/>
            <p:custDataLst>
              <p:tags r:id="rId3"/>
            </p:custDataLst>
          </p:nvPr>
        </p:nvSpPr>
        <p:spPr>
          <a:xfrm>
            <a:off x="5047959" y="3276832"/>
            <a:ext cx="2823329" cy="8532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5" name="Subtitle Placeholder 5">
            <a:extLst>
              <a:ext uri="{FF2B5EF4-FFF2-40B4-BE49-F238E27FC236}">
                <a16:creationId xmlns:a16="http://schemas.microsoft.com/office/drawing/2014/main" id="{F1B1D7C6-AFD5-25DC-4795-2B5029406E77}"/>
              </a:ext>
            </a:extLst>
          </p:cNvPr>
          <p:cNvSpPr>
            <a:spLocks noGrp="1"/>
          </p:cNvSpPr>
          <p:nvPr>
            <p:ph type="body" idx="28" hasCustomPrompt="1"/>
            <p:custDataLst>
              <p:tags r:id="rId4"/>
            </p:custDataLst>
          </p:nvPr>
        </p:nvSpPr>
        <p:spPr>
          <a:xfrm>
            <a:off x="5047959" y="4347514"/>
            <a:ext cx="2823329" cy="853200"/>
          </a:xfrm>
        </p:spPr>
        <p:txBody>
          <a:bodyPr wrap="square" lIns="108000" tIns="216000" rIns="216000" bIns="216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2" name="Subtitle Placeholder 3">
            <a:extLst>
              <a:ext uri="{FF2B5EF4-FFF2-40B4-BE49-F238E27FC236}">
                <a16:creationId xmlns:a16="http://schemas.microsoft.com/office/drawing/2014/main" id="{23D22C86-E112-5432-C501-1CC5FD398AE6}"/>
              </a:ext>
            </a:extLst>
          </p:cNvPr>
          <p:cNvSpPr>
            <a:spLocks noGrp="1"/>
          </p:cNvSpPr>
          <p:nvPr>
            <p:ph type="body" idx="29" hasCustomPrompt="1"/>
            <p:custDataLst>
              <p:tags r:id="rId5"/>
            </p:custDataLst>
          </p:nvPr>
        </p:nvSpPr>
        <p:spPr>
          <a:xfrm>
            <a:off x="8781790" y="3276832"/>
            <a:ext cx="2823329" cy="8532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6" name="Subtitle Placeholder 6">
            <a:extLst>
              <a:ext uri="{FF2B5EF4-FFF2-40B4-BE49-F238E27FC236}">
                <a16:creationId xmlns:a16="http://schemas.microsoft.com/office/drawing/2014/main" id="{2D1794BC-09E0-0494-17B9-104F36CD470A}"/>
              </a:ext>
            </a:extLst>
          </p:cNvPr>
          <p:cNvSpPr>
            <a:spLocks noGrp="1"/>
          </p:cNvSpPr>
          <p:nvPr>
            <p:ph type="body" idx="30" hasCustomPrompt="1"/>
            <p:custDataLst>
              <p:tags r:id="rId6"/>
            </p:custDataLst>
          </p:nvPr>
        </p:nvSpPr>
        <p:spPr>
          <a:xfrm>
            <a:off x="8781790" y="4347514"/>
            <a:ext cx="2823329" cy="8532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4" name="Subtitle Placeholder 7">
            <a:extLst>
              <a:ext uri="{FF2B5EF4-FFF2-40B4-BE49-F238E27FC236}">
                <a16:creationId xmlns:a16="http://schemas.microsoft.com/office/drawing/2014/main" id="{ED4C4D1C-B891-FB37-27E6-09D9743B1730}"/>
              </a:ext>
            </a:extLst>
          </p:cNvPr>
          <p:cNvSpPr>
            <a:spLocks noGrp="1"/>
          </p:cNvSpPr>
          <p:nvPr>
            <p:ph type="body" idx="37" hasCustomPrompt="1"/>
            <p:custDataLst>
              <p:tags r:id="rId7"/>
            </p:custDataLst>
          </p:nvPr>
        </p:nvSpPr>
        <p:spPr>
          <a:xfrm>
            <a:off x="1302890" y="5418196"/>
            <a:ext cx="2823329" cy="8532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8" name="Subtitle Placeholder 8">
            <a:extLst>
              <a:ext uri="{FF2B5EF4-FFF2-40B4-BE49-F238E27FC236}">
                <a16:creationId xmlns:a16="http://schemas.microsoft.com/office/drawing/2014/main" id="{D7B5A83B-3CDF-AF0B-DB2D-4EDAFF3EFAF1}"/>
              </a:ext>
            </a:extLst>
          </p:cNvPr>
          <p:cNvSpPr>
            <a:spLocks noGrp="1"/>
          </p:cNvSpPr>
          <p:nvPr>
            <p:ph type="body" idx="38" hasCustomPrompt="1"/>
            <p:custDataLst>
              <p:tags r:id="rId8"/>
            </p:custDataLst>
          </p:nvPr>
        </p:nvSpPr>
        <p:spPr>
          <a:xfrm>
            <a:off x="5057791" y="5418196"/>
            <a:ext cx="2823329" cy="853200"/>
          </a:xfrm>
        </p:spPr>
        <p:txBody>
          <a:bodyPr wrap="square" lIns="108000" tIns="216000" rIns="216000" bIns="216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3" name="Title Placeholder">
            <a:extLst>
              <a:ext uri="{FF2B5EF4-FFF2-40B4-BE49-F238E27FC236}">
                <a16:creationId xmlns:a16="http://schemas.microsoft.com/office/drawing/2014/main" id="{CCF81269-AA60-6BC7-7C25-ABA85598C785}"/>
              </a:ext>
            </a:extLst>
          </p:cNvPr>
          <p:cNvSpPr>
            <a:spLocks noGrp="1"/>
          </p:cNvSpPr>
          <p:nvPr>
            <p:ph type="title" hasCustomPrompt="1"/>
            <p:custDataLst>
              <p:tags r:id="rId9"/>
            </p:custDataLst>
          </p:nvPr>
        </p:nvSpPr>
        <p:spPr>
          <a:xfrm>
            <a:off x="597208" y="1309407"/>
            <a:ext cx="3519180" cy="1329595"/>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3" name="Ellipse">
            <a:extLst>
              <a:ext uri="{FF2B5EF4-FFF2-40B4-BE49-F238E27FC236}">
                <a16:creationId xmlns:a16="http://schemas.microsoft.com/office/drawing/2014/main" id="{8CA1DE8B-BFFD-C31C-4B5E-2296A71AA21C}"/>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3BED9ED3-D901-399C-6F8C-E2F6A005BB1C}"/>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Ellipse">
            <a:extLst>
              <a:ext uri="{FF2B5EF4-FFF2-40B4-BE49-F238E27FC236}">
                <a16:creationId xmlns:a16="http://schemas.microsoft.com/office/drawing/2014/main" id="{53DA1B90-1D12-41AC-A16C-06D7BA0280A5}"/>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Footer Placeholder">
            <a:extLst>
              <a:ext uri="{FF2B5EF4-FFF2-40B4-BE49-F238E27FC236}">
                <a16:creationId xmlns:a16="http://schemas.microsoft.com/office/drawing/2014/main" id="{0DE9060C-7E32-6F63-8CEF-81D27503EF80}"/>
              </a:ext>
            </a:extLst>
          </p:cNvPr>
          <p:cNvSpPr>
            <a:spLocks noGrp="1"/>
          </p:cNvSpPr>
          <p:nvPr>
            <p:ph type="body" sz="quarter" idx="22" hasCustomPrompt="1"/>
            <p:custDataLst>
              <p:tags r:id="rId1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19" name="Text Placeholder">
            <a:extLst>
              <a:ext uri="{FF2B5EF4-FFF2-40B4-BE49-F238E27FC236}">
                <a16:creationId xmlns:a16="http://schemas.microsoft.com/office/drawing/2014/main" id="{67397957-C3C0-8F48-3A69-7FB3370A9679}"/>
              </a:ext>
            </a:extLst>
          </p:cNvPr>
          <p:cNvSpPr>
            <a:spLocks noGrp="1"/>
          </p:cNvSpPr>
          <p:nvPr>
            <p:ph type="body" idx="24" hasCustomPrompt="1"/>
            <p:custDataLst>
              <p:tags r:id="rId11"/>
            </p:custDataLst>
          </p:nvPr>
        </p:nvSpPr>
        <p:spPr>
          <a:xfrm>
            <a:off x="4568114" y="1351404"/>
            <a:ext cx="7026675" cy="830997"/>
          </a:xfrm>
        </p:spPr>
        <p:txBody>
          <a:bodyPr lIns="0" tIns="0" rIns="0" bIns="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21" name="Прямая соединительная линия 31">
            <a:extLst>
              <a:ext uri="{FF2B5EF4-FFF2-40B4-BE49-F238E27FC236}">
                <a16:creationId xmlns:a16="http://schemas.microsoft.com/office/drawing/2014/main" id="{F11F3D48-6743-6D6D-2B70-05C76D83B3E3}"/>
              </a:ext>
            </a:extLst>
          </p:cNvPr>
          <p:cNvCxnSpPr>
            <a:cxnSpLocks/>
          </p:cNvCxnSpPr>
          <p:nvPr userDrawn="1"/>
        </p:nvCxnSpPr>
        <p:spPr>
          <a:xfrm>
            <a:off x="4341571" y="1351404"/>
            <a:ext cx="0" cy="8532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pic>
        <p:nvPicPr>
          <p:cNvPr id="8" name="Free Badge"/>
          <p:cNvPicPr>
            <a:picLocks noChangeAspect="1"/>
          </p:cNvPicPr>
          <p:nvPr userDrawn="1"/>
        </p:nvPicPr>
        <p:blipFill>
          <a:blip r:embed="rId13"/>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892378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S04V1">
    <p:bg>
      <p:bgPr>
        <a:solidFill>
          <a:schemeClr val="bg2"/>
        </a:solidFill>
        <a:effectLst/>
      </p:bgPr>
    </p:bg>
    <p:spTree>
      <p:nvGrpSpPr>
        <p:cNvPr id="1" name=""/>
        <p:cNvGrpSpPr/>
        <p:nvPr/>
      </p:nvGrpSpPr>
      <p:grpSpPr>
        <a:xfrm>
          <a:off x="0" y="0"/>
          <a:ext cx="0" cy="0"/>
          <a:chOff x="0" y="0"/>
          <a:chExt cx="0" cy="0"/>
        </a:xfrm>
      </p:grpSpPr>
      <p:sp>
        <p:nvSpPr>
          <p:cNvPr id="3" name="Прямоугольник: скругленные углы 2">
            <a:extLst>
              <a:ext uri="{FF2B5EF4-FFF2-40B4-BE49-F238E27FC236}">
                <a16:creationId xmlns:a16="http://schemas.microsoft.com/office/drawing/2014/main" id="{5B12D6D4-F158-E1E3-87D3-B11CF76FDFC2}"/>
              </a:ext>
            </a:extLst>
          </p:cNvPr>
          <p:cNvSpPr/>
          <p:nvPr userDrawn="1"/>
        </p:nvSpPr>
        <p:spPr>
          <a:xfrm>
            <a:off x="4342276" y="1318784"/>
            <a:ext cx="3529012" cy="1512000"/>
          </a:xfrm>
          <a:prstGeom prst="roundRect">
            <a:avLst>
              <a:gd name="adj" fmla="val 1787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4" name="Text Placeholder 1">
            <a:extLst>
              <a:ext uri="{FF2B5EF4-FFF2-40B4-BE49-F238E27FC236}">
                <a16:creationId xmlns:a16="http://schemas.microsoft.com/office/drawing/2014/main" id="{201BED8F-6029-78A2-E426-BD89655992C7}"/>
              </a:ext>
            </a:extLst>
          </p:cNvPr>
          <p:cNvSpPr>
            <a:spLocks noGrp="1"/>
          </p:cNvSpPr>
          <p:nvPr>
            <p:ph type="body" idx="27" hasCustomPrompt="1"/>
            <p:custDataLst>
              <p:tags r:id="rId1"/>
            </p:custDataLst>
          </p:nvPr>
        </p:nvSpPr>
        <p:spPr>
          <a:xfrm>
            <a:off x="5047959" y="1318784"/>
            <a:ext cx="2823329" cy="1512000"/>
          </a:xfrm>
        </p:spPr>
        <p:txBody>
          <a:bodyPr wrap="square" lIns="108000" tIns="216000" rIns="216000" bIns="216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 name="Овал 4">
            <a:extLst>
              <a:ext uri="{FF2B5EF4-FFF2-40B4-BE49-F238E27FC236}">
                <a16:creationId xmlns:a16="http://schemas.microsoft.com/office/drawing/2014/main" id="{BABBECDB-2A8B-0397-C480-8B6B917F7BB7}"/>
              </a:ext>
            </a:extLst>
          </p:cNvPr>
          <p:cNvSpPr/>
          <p:nvPr userDrawn="1"/>
        </p:nvSpPr>
        <p:spPr>
          <a:xfrm>
            <a:off x="4578625" y="1858784"/>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273DB8A5-575E-FADD-D1C6-DDDB0337862C}"/>
              </a:ext>
            </a:extLst>
          </p:cNvPr>
          <p:cNvSpPr/>
          <p:nvPr userDrawn="1"/>
        </p:nvSpPr>
        <p:spPr>
          <a:xfrm>
            <a:off x="4342276" y="3040292"/>
            <a:ext cx="3529012" cy="15120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Text Placeholder 2">
            <a:extLst>
              <a:ext uri="{FF2B5EF4-FFF2-40B4-BE49-F238E27FC236}">
                <a16:creationId xmlns:a16="http://schemas.microsoft.com/office/drawing/2014/main" id="{E4BE7611-8A67-0012-6C51-41D57C50A243}"/>
              </a:ext>
            </a:extLst>
          </p:cNvPr>
          <p:cNvSpPr>
            <a:spLocks noGrp="1"/>
          </p:cNvSpPr>
          <p:nvPr>
            <p:ph type="body" idx="28" hasCustomPrompt="1"/>
            <p:custDataLst>
              <p:tags r:id="rId2"/>
            </p:custDataLst>
          </p:nvPr>
        </p:nvSpPr>
        <p:spPr>
          <a:xfrm>
            <a:off x="5047959" y="3040292"/>
            <a:ext cx="2823329" cy="15120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8" name="Овал 7">
            <a:extLst>
              <a:ext uri="{FF2B5EF4-FFF2-40B4-BE49-F238E27FC236}">
                <a16:creationId xmlns:a16="http://schemas.microsoft.com/office/drawing/2014/main" id="{F6912E34-7484-1E6D-A84A-CA4FAC42DAC4}"/>
              </a:ext>
            </a:extLst>
          </p:cNvPr>
          <p:cNvSpPr/>
          <p:nvPr userDrawn="1"/>
        </p:nvSpPr>
        <p:spPr>
          <a:xfrm>
            <a:off x="4578625" y="3580292"/>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sp>
        <p:nvSpPr>
          <p:cNvPr id="9" name="Прямоугольник: скругленные углы 8">
            <a:extLst>
              <a:ext uri="{FF2B5EF4-FFF2-40B4-BE49-F238E27FC236}">
                <a16:creationId xmlns:a16="http://schemas.microsoft.com/office/drawing/2014/main" id="{45AB413F-8200-796E-81B6-942C0AD489DA}"/>
              </a:ext>
            </a:extLst>
          </p:cNvPr>
          <p:cNvSpPr/>
          <p:nvPr userDrawn="1"/>
        </p:nvSpPr>
        <p:spPr>
          <a:xfrm>
            <a:off x="8083253" y="2179312"/>
            <a:ext cx="3529012" cy="15120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rgbClr val="E4E5DF"/>
              </a:solidFill>
            </a:endParaRPr>
          </a:p>
        </p:txBody>
      </p:sp>
      <p:sp>
        <p:nvSpPr>
          <p:cNvPr id="10" name="Text Placeholder 4">
            <a:extLst>
              <a:ext uri="{FF2B5EF4-FFF2-40B4-BE49-F238E27FC236}">
                <a16:creationId xmlns:a16="http://schemas.microsoft.com/office/drawing/2014/main" id="{B785B032-4A88-F1DE-F2B4-35641EA5856D}"/>
              </a:ext>
            </a:extLst>
          </p:cNvPr>
          <p:cNvSpPr>
            <a:spLocks noGrp="1"/>
          </p:cNvSpPr>
          <p:nvPr>
            <p:ph type="body" idx="30" hasCustomPrompt="1"/>
            <p:custDataLst>
              <p:tags r:id="rId3"/>
            </p:custDataLst>
          </p:nvPr>
        </p:nvSpPr>
        <p:spPr>
          <a:xfrm>
            <a:off x="8788936" y="2179312"/>
            <a:ext cx="2823329" cy="15120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1" name="Овал 10">
            <a:extLst>
              <a:ext uri="{FF2B5EF4-FFF2-40B4-BE49-F238E27FC236}">
                <a16:creationId xmlns:a16="http://schemas.microsoft.com/office/drawing/2014/main" id="{D81F2260-124D-6E2F-54AB-2BE3DB0555C4}"/>
              </a:ext>
            </a:extLst>
          </p:cNvPr>
          <p:cNvSpPr/>
          <p:nvPr userDrawn="1"/>
        </p:nvSpPr>
        <p:spPr>
          <a:xfrm>
            <a:off x="8319602" y="2719312"/>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скругленные углы 11">
            <a:extLst>
              <a:ext uri="{FF2B5EF4-FFF2-40B4-BE49-F238E27FC236}">
                <a16:creationId xmlns:a16="http://schemas.microsoft.com/office/drawing/2014/main" id="{DFC02896-44A0-B8A3-8D5F-9CFEAE0B63EB}"/>
              </a:ext>
            </a:extLst>
          </p:cNvPr>
          <p:cNvSpPr/>
          <p:nvPr userDrawn="1"/>
        </p:nvSpPr>
        <p:spPr>
          <a:xfrm>
            <a:off x="4360487" y="4782820"/>
            <a:ext cx="3529012" cy="15120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3" name="Text Placeholder 3">
            <a:extLst>
              <a:ext uri="{FF2B5EF4-FFF2-40B4-BE49-F238E27FC236}">
                <a16:creationId xmlns:a16="http://schemas.microsoft.com/office/drawing/2014/main" id="{AC83FED6-C398-53FF-75E0-3F3833280F2D}"/>
              </a:ext>
            </a:extLst>
          </p:cNvPr>
          <p:cNvSpPr>
            <a:spLocks noGrp="1"/>
          </p:cNvSpPr>
          <p:nvPr>
            <p:ph type="body" idx="38" hasCustomPrompt="1"/>
            <p:custDataLst>
              <p:tags r:id="rId4"/>
            </p:custDataLst>
          </p:nvPr>
        </p:nvSpPr>
        <p:spPr>
          <a:xfrm>
            <a:off x="5047959" y="4761800"/>
            <a:ext cx="2823329" cy="15120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4" name="Овал 13">
            <a:extLst>
              <a:ext uri="{FF2B5EF4-FFF2-40B4-BE49-F238E27FC236}">
                <a16:creationId xmlns:a16="http://schemas.microsoft.com/office/drawing/2014/main" id="{854EC125-01BE-1344-F07D-57FAA255F6D8}"/>
              </a:ext>
            </a:extLst>
          </p:cNvPr>
          <p:cNvSpPr/>
          <p:nvPr userDrawn="1"/>
        </p:nvSpPr>
        <p:spPr>
          <a:xfrm>
            <a:off x="4578625" y="5301800"/>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5" name="Прямоугольник: скругленные углы 14">
            <a:extLst>
              <a:ext uri="{FF2B5EF4-FFF2-40B4-BE49-F238E27FC236}">
                <a16:creationId xmlns:a16="http://schemas.microsoft.com/office/drawing/2014/main" id="{7A775935-E49A-CFE7-5936-64E02F54CB80}"/>
              </a:ext>
            </a:extLst>
          </p:cNvPr>
          <p:cNvSpPr/>
          <p:nvPr userDrawn="1"/>
        </p:nvSpPr>
        <p:spPr>
          <a:xfrm>
            <a:off x="8083253" y="3900820"/>
            <a:ext cx="3529012" cy="1512000"/>
          </a:xfrm>
          <a:prstGeom prst="roundRect">
            <a:avLst>
              <a:gd name="adj" fmla="val 1787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6" name="Text Placeholder 5">
            <a:extLst>
              <a:ext uri="{FF2B5EF4-FFF2-40B4-BE49-F238E27FC236}">
                <a16:creationId xmlns:a16="http://schemas.microsoft.com/office/drawing/2014/main" id="{08A296FF-2D3B-3702-03F9-B96CFF960CFF}"/>
              </a:ext>
            </a:extLst>
          </p:cNvPr>
          <p:cNvSpPr>
            <a:spLocks noGrp="1"/>
          </p:cNvSpPr>
          <p:nvPr>
            <p:ph type="body" idx="39" hasCustomPrompt="1"/>
            <p:custDataLst>
              <p:tags r:id="rId5"/>
            </p:custDataLst>
          </p:nvPr>
        </p:nvSpPr>
        <p:spPr>
          <a:xfrm>
            <a:off x="8788936" y="3900820"/>
            <a:ext cx="2823329" cy="1512000"/>
          </a:xfrm>
        </p:spPr>
        <p:txBody>
          <a:bodyPr wrap="square" lIns="108000" tIns="216000" rIns="216000" bIns="216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7" name="Овал 16">
            <a:extLst>
              <a:ext uri="{FF2B5EF4-FFF2-40B4-BE49-F238E27FC236}">
                <a16:creationId xmlns:a16="http://schemas.microsoft.com/office/drawing/2014/main" id="{B705BE7B-C751-0A48-81E1-9A8AE5EF67D3}"/>
              </a:ext>
            </a:extLst>
          </p:cNvPr>
          <p:cNvSpPr/>
          <p:nvPr userDrawn="1"/>
        </p:nvSpPr>
        <p:spPr>
          <a:xfrm>
            <a:off x="8319602" y="4440820"/>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 name="Рисунок 17" descr="Флажок со сплошной заливкой">
            <a:extLst>
              <a:ext uri="{FF2B5EF4-FFF2-40B4-BE49-F238E27FC236}">
                <a16:creationId xmlns:a16="http://schemas.microsoft.com/office/drawing/2014/main" id="{05C1B822-181E-6BCB-0F92-71C80BA0A255}"/>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668625" y="1948784"/>
            <a:ext cx="252000" cy="252000"/>
          </a:xfrm>
          <a:prstGeom prst="rect">
            <a:avLst/>
          </a:prstGeom>
        </p:spPr>
      </p:pic>
      <p:pic>
        <p:nvPicPr>
          <p:cNvPr id="19" name="Рисунок 18" descr="Флажок со сплошной заливкой">
            <a:extLst>
              <a:ext uri="{FF2B5EF4-FFF2-40B4-BE49-F238E27FC236}">
                <a16:creationId xmlns:a16="http://schemas.microsoft.com/office/drawing/2014/main" id="{12493565-172B-2249-D7AD-F0B36F219CE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8409602" y="2809312"/>
            <a:ext cx="252000" cy="252000"/>
          </a:xfrm>
          <a:prstGeom prst="rect">
            <a:avLst/>
          </a:prstGeom>
        </p:spPr>
      </p:pic>
      <p:pic>
        <p:nvPicPr>
          <p:cNvPr id="20" name="Рисунок 19" descr="Флажок со сплошной заливкой">
            <a:extLst>
              <a:ext uri="{FF2B5EF4-FFF2-40B4-BE49-F238E27FC236}">
                <a16:creationId xmlns:a16="http://schemas.microsoft.com/office/drawing/2014/main" id="{6A605529-E5E3-A060-4847-0D5FDB5848C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668625" y="3670292"/>
            <a:ext cx="252000" cy="252000"/>
          </a:xfrm>
          <a:prstGeom prst="rect">
            <a:avLst/>
          </a:prstGeom>
        </p:spPr>
      </p:pic>
      <p:pic>
        <p:nvPicPr>
          <p:cNvPr id="21" name="Рисунок 20" descr="Флажок со сплошной заливкой">
            <a:extLst>
              <a:ext uri="{FF2B5EF4-FFF2-40B4-BE49-F238E27FC236}">
                <a16:creationId xmlns:a16="http://schemas.microsoft.com/office/drawing/2014/main" id="{CE205053-6ABE-CB7A-9D0D-04CC872B2AF1}"/>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668625" y="5391800"/>
            <a:ext cx="252000" cy="252000"/>
          </a:xfrm>
          <a:prstGeom prst="rect">
            <a:avLst/>
          </a:prstGeom>
        </p:spPr>
      </p:pic>
      <p:pic>
        <p:nvPicPr>
          <p:cNvPr id="22" name="Рисунок 21" descr="Флажок со сплошной заливкой">
            <a:extLst>
              <a:ext uri="{FF2B5EF4-FFF2-40B4-BE49-F238E27FC236}">
                <a16:creationId xmlns:a16="http://schemas.microsoft.com/office/drawing/2014/main" id="{8FCB7F55-50C3-E70A-DA88-F5EE19C08CD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409602" y="4530820"/>
            <a:ext cx="252000" cy="252000"/>
          </a:xfrm>
          <a:prstGeom prst="rect">
            <a:avLst/>
          </a:prstGeom>
        </p:spPr>
      </p:pic>
      <p:sp>
        <p:nvSpPr>
          <p:cNvPr id="23" name="Title Placeholder">
            <a:extLst>
              <a:ext uri="{FF2B5EF4-FFF2-40B4-BE49-F238E27FC236}">
                <a16:creationId xmlns:a16="http://schemas.microsoft.com/office/drawing/2014/main" id="{6430AC40-5250-5589-ACF5-64040EEE6051}"/>
              </a:ext>
            </a:extLst>
          </p:cNvPr>
          <p:cNvSpPr>
            <a:spLocks noGrp="1"/>
          </p:cNvSpPr>
          <p:nvPr>
            <p:ph type="title" hasCustomPrompt="1"/>
            <p:custDataLst>
              <p:tags r:id="rId6"/>
            </p:custDataLst>
          </p:nvPr>
        </p:nvSpPr>
        <p:spPr>
          <a:xfrm>
            <a:off x="597207" y="2099405"/>
            <a:ext cx="3511541" cy="2659190"/>
          </a:xfrm>
          <a:prstGeom prst="rect">
            <a:avLst/>
          </a:prstGeom>
        </p:spPr>
        <p:txBody>
          <a:bodyPr vert="horz" wrap="square" lIns="0" tIns="0" rIns="0" bIns="0" rtlCol="0" anchor="ctr" anchorCtr="0">
            <a:noAutofit/>
          </a:bodyPr>
          <a:lstStyle>
            <a:lvl1pPr>
              <a:defRPr sz="4800"/>
            </a:lvl1pPr>
          </a:lstStyle>
          <a:p>
            <a:pPr lvl="0"/>
            <a:r>
              <a:rPr lang="en-US"/>
              <a:t>Click to add text</a:t>
            </a:r>
            <a:endParaRPr lang="ru-RU"/>
          </a:p>
        </p:txBody>
      </p:sp>
      <p:sp>
        <p:nvSpPr>
          <p:cNvPr id="2" name="Ellipse">
            <a:extLst>
              <a:ext uri="{FF2B5EF4-FFF2-40B4-BE49-F238E27FC236}">
                <a16:creationId xmlns:a16="http://schemas.microsoft.com/office/drawing/2014/main" id="{AAF6A716-2484-26B5-0EC7-DCD02ACD4539}"/>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Ellipse">
            <a:extLst>
              <a:ext uri="{FF2B5EF4-FFF2-40B4-BE49-F238E27FC236}">
                <a16:creationId xmlns:a16="http://schemas.microsoft.com/office/drawing/2014/main" id="{12E2E38D-FB63-29FC-8B2C-938D8EB1CFD2}"/>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Ellipse">
            <a:extLst>
              <a:ext uri="{FF2B5EF4-FFF2-40B4-BE49-F238E27FC236}">
                <a16:creationId xmlns:a16="http://schemas.microsoft.com/office/drawing/2014/main" id="{D37E29FB-8814-2F7E-0DE7-57677BAC836C}"/>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Footer Placeholder">
            <a:extLst>
              <a:ext uri="{FF2B5EF4-FFF2-40B4-BE49-F238E27FC236}">
                <a16:creationId xmlns:a16="http://schemas.microsoft.com/office/drawing/2014/main" id="{43B06B59-9166-2408-4FA0-FC6F82E6C6EA}"/>
              </a:ext>
            </a:extLst>
          </p:cNvPr>
          <p:cNvSpPr>
            <a:spLocks noGrp="1"/>
          </p:cNvSpPr>
          <p:nvPr>
            <p:ph type="body" sz="quarter" idx="22" hasCustomPrompt="1"/>
            <p:custDataLst>
              <p:tags r:id="rId7"/>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27" name="Free Badge"/>
          <p:cNvPicPr>
            <a:picLocks noChangeAspect="1"/>
          </p:cNvPicPr>
          <p:nvPr userDrawn="1"/>
        </p:nvPicPr>
        <p:blipFill>
          <a:blip r:embed="rId15"/>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965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mmary S04V2">
    <p:bg>
      <p:bgPr>
        <a:solidFill>
          <a:schemeClr val="tx1"/>
        </a:solidFill>
        <a:effectLst/>
      </p:bgPr>
    </p:bg>
    <p:spTree>
      <p:nvGrpSpPr>
        <p:cNvPr id="1" name=""/>
        <p:cNvGrpSpPr/>
        <p:nvPr/>
      </p:nvGrpSpPr>
      <p:grpSpPr>
        <a:xfrm>
          <a:off x="0" y="0"/>
          <a:ext cx="0" cy="0"/>
          <a:chOff x="0" y="0"/>
          <a:chExt cx="0" cy="0"/>
        </a:xfrm>
      </p:grpSpPr>
      <p:sp>
        <p:nvSpPr>
          <p:cNvPr id="2" name="Ellipse">
            <a:extLst>
              <a:ext uri="{FF2B5EF4-FFF2-40B4-BE49-F238E27FC236}">
                <a16:creationId xmlns:a16="http://schemas.microsoft.com/office/drawing/2014/main" id="{4B923264-919E-3D47-67AB-B7E8C93CFC38}"/>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Ellipse">
            <a:extLst>
              <a:ext uri="{FF2B5EF4-FFF2-40B4-BE49-F238E27FC236}">
                <a16:creationId xmlns:a16="http://schemas.microsoft.com/office/drawing/2014/main" id="{536A0A72-B878-F1DF-B1D4-B47C5E598B74}"/>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0C3BB318-FF96-DEF4-B443-983284A9D6A9}"/>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скругленные углы 6">
            <a:extLst>
              <a:ext uri="{FF2B5EF4-FFF2-40B4-BE49-F238E27FC236}">
                <a16:creationId xmlns:a16="http://schemas.microsoft.com/office/drawing/2014/main" id="{BBC21090-488F-8A7E-7FA5-CD81E9C51220}"/>
              </a:ext>
            </a:extLst>
          </p:cNvPr>
          <p:cNvSpPr/>
          <p:nvPr userDrawn="1"/>
        </p:nvSpPr>
        <p:spPr>
          <a:xfrm>
            <a:off x="4342276" y="1318784"/>
            <a:ext cx="3529012" cy="15120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8" name="Text Placeholder 1">
            <a:extLst>
              <a:ext uri="{FF2B5EF4-FFF2-40B4-BE49-F238E27FC236}">
                <a16:creationId xmlns:a16="http://schemas.microsoft.com/office/drawing/2014/main" id="{D45ED610-7BC6-FDD5-968E-C02501F9C345}"/>
              </a:ext>
            </a:extLst>
          </p:cNvPr>
          <p:cNvSpPr>
            <a:spLocks noGrp="1"/>
          </p:cNvSpPr>
          <p:nvPr>
            <p:ph type="body" idx="27" hasCustomPrompt="1"/>
            <p:custDataLst>
              <p:tags r:id="rId1"/>
            </p:custDataLst>
          </p:nvPr>
        </p:nvSpPr>
        <p:spPr>
          <a:xfrm>
            <a:off x="5047959" y="1318784"/>
            <a:ext cx="2823329" cy="15120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9" name="Овал 8">
            <a:extLst>
              <a:ext uri="{FF2B5EF4-FFF2-40B4-BE49-F238E27FC236}">
                <a16:creationId xmlns:a16="http://schemas.microsoft.com/office/drawing/2014/main" id="{05F06C64-ABC4-39A6-7934-36EC9486231F}"/>
              </a:ext>
            </a:extLst>
          </p:cNvPr>
          <p:cNvSpPr/>
          <p:nvPr userDrawn="1"/>
        </p:nvSpPr>
        <p:spPr>
          <a:xfrm>
            <a:off x="4578625" y="1858784"/>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sp>
        <p:nvSpPr>
          <p:cNvPr id="10" name="Прямоугольник: скругленные углы 9">
            <a:extLst>
              <a:ext uri="{FF2B5EF4-FFF2-40B4-BE49-F238E27FC236}">
                <a16:creationId xmlns:a16="http://schemas.microsoft.com/office/drawing/2014/main" id="{41A2AF98-CE27-5AC1-A110-A284EC785B5E}"/>
              </a:ext>
            </a:extLst>
          </p:cNvPr>
          <p:cNvSpPr/>
          <p:nvPr userDrawn="1"/>
        </p:nvSpPr>
        <p:spPr>
          <a:xfrm>
            <a:off x="4342276" y="3040292"/>
            <a:ext cx="3529012" cy="15120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1" name="Text Placeholder 2">
            <a:extLst>
              <a:ext uri="{FF2B5EF4-FFF2-40B4-BE49-F238E27FC236}">
                <a16:creationId xmlns:a16="http://schemas.microsoft.com/office/drawing/2014/main" id="{927261CB-03BC-224F-623F-854C00E13853}"/>
              </a:ext>
            </a:extLst>
          </p:cNvPr>
          <p:cNvSpPr>
            <a:spLocks noGrp="1"/>
          </p:cNvSpPr>
          <p:nvPr>
            <p:ph type="body" idx="28" hasCustomPrompt="1"/>
            <p:custDataLst>
              <p:tags r:id="rId2"/>
            </p:custDataLst>
          </p:nvPr>
        </p:nvSpPr>
        <p:spPr>
          <a:xfrm>
            <a:off x="5047959" y="3040292"/>
            <a:ext cx="2823329" cy="15120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Овал 11">
            <a:extLst>
              <a:ext uri="{FF2B5EF4-FFF2-40B4-BE49-F238E27FC236}">
                <a16:creationId xmlns:a16="http://schemas.microsoft.com/office/drawing/2014/main" id="{7F7A8927-E1D7-0A7D-EF80-C40E949CA683}"/>
              </a:ext>
            </a:extLst>
          </p:cNvPr>
          <p:cNvSpPr/>
          <p:nvPr userDrawn="1"/>
        </p:nvSpPr>
        <p:spPr>
          <a:xfrm>
            <a:off x="4578625" y="3580292"/>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sp>
        <p:nvSpPr>
          <p:cNvPr id="13" name="Прямоугольник: скругленные углы 12">
            <a:extLst>
              <a:ext uri="{FF2B5EF4-FFF2-40B4-BE49-F238E27FC236}">
                <a16:creationId xmlns:a16="http://schemas.microsoft.com/office/drawing/2014/main" id="{B90B0E2B-0D6C-1843-8542-B6AE5C684577}"/>
              </a:ext>
            </a:extLst>
          </p:cNvPr>
          <p:cNvSpPr/>
          <p:nvPr userDrawn="1"/>
        </p:nvSpPr>
        <p:spPr>
          <a:xfrm>
            <a:off x="8083253" y="1824059"/>
            <a:ext cx="3529012" cy="15120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rgbClr val="E4E5DF"/>
              </a:solidFill>
            </a:endParaRPr>
          </a:p>
        </p:txBody>
      </p:sp>
      <p:sp>
        <p:nvSpPr>
          <p:cNvPr id="14" name="Text Placeholder 4">
            <a:extLst>
              <a:ext uri="{FF2B5EF4-FFF2-40B4-BE49-F238E27FC236}">
                <a16:creationId xmlns:a16="http://schemas.microsoft.com/office/drawing/2014/main" id="{8C785E61-F6F0-52CE-F4C0-F05F4E862465}"/>
              </a:ext>
            </a:extLst>
          </p:cNvPr>
          <p:cNvSpPr>
            <a:spLocks noGrp="1"/>
          </p:cNvSpPr>
          <p:nvPr>
            <p:ph type="body" idx="30" hasCustomPrompt="1"/>
            <p:custDataLst>
              <p:tags r:id="rId3"/>
            </p:custDataLst>
          </p:nvPr>
        </p:nvSpPr>
        <p:spPr>
          <a:xfrm>
            <a:off x="8788936" y="1824059"/>
            <a:ext cx="2823329" cy="15120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5" name="Овал 14">
            <a:extLst>
              <a:ext uri="{FF2B5EF4-FFF2-40B4-BE49-F238E27FC236}">
                <a16:creationId xmlns:a16="http://schemas.microsoft.com/office/drawing/2014/main" id="{1A479D72-C9BC-A510-9C93-99F30F2C4AD7}"/>
              </a:ext>
            </a:extLst>
          </p:cNvPr>
          <p:cNvSpPr/>
          <p:nvPr userDrawn="1"/>
        </p:nvSpPr>
        <p:spPr>
          <a:xfrm>
            <a:off x="8319602" y="2364059"/>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скругленные углы 15">
            <a:extLst>
              <a:ext uri="{FF2B5EF4-FFF2-40B4-BE49-F238E27FC236}">
                <a16:creationId xmlns:a16="http://schemas.microsoft.com/office/drawing/2014/main" id="{22897BFA-09AC-1B36-1C9B-9E45BF2968B4}"/>
              </a:ext>
            </a:extLst>
          </p:cNvPr>
          <p:cNvSpPr/>
          <p:nvPr userDrawn="1"/>
        </p:nvSpPr>
        <p:spPr>
          <a:xfrm>
            <a:off x="4342276" y="4761800"/>
            <a:ext cx="3529012" cy="15120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7" name="Text Placeholder 3">
            <a:extLst>
              <a:ext uri="{FF2B5EF4-FFF2-40B4-BE49-F238E27FC236}">
                <a16:creationId xmlns:a16="http://schemas.microsoft.com/office/drawing/2014/main" id="{40B2D434-7FBB-0978-47EE-894A71241533}"/>
              </a:ext>
            </a:extLst>
          </p:cNvPr>
          <p:cNvSpPr>
            <a:spLocks noGrp="1"/>
          </p:cNvSpPr>
          <p:nvPr>
            <p:ph type="body" idx="38" hasCustomPrompt="1"/>
            <p:custDataLst>
              <p:tags r:id="rId4"/>
            </p:custDataLst>
          </p:nvPr>
        </p:nvSpPr>
        <p:spPr>
          <a:xfrm>
            <a:off x="5047959" y="4761800"/>
            <a:ext cx="2823329" cy="1512000"/>
          </a:xfrm>
        </p:spPr>
        <p:txBody>
          <a:bodyPr wrap="square" lIns="108000" tIns="216000" rIns="216000" bIns="216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8" name="Овал 17">
            <a:extLst>
              <a:ext uri="{FF2B5EF4-FFF2-40B4-BE49-F238E27FC236}">
                <a16:creationId xmlns:a16="http://schemas.microsoft.com/office/drawing/2014/main" id="{F59670E5-801F-7F58-DFE9-DDD05FB1D0BA}"/>
              </a:ext>
            </a:extLst>
          </p:cNvPr>
          <p:cNvSpPr/>
          <p:nvPr userDrawn="1"/>
        </p:nvSpPr>
        <p:spPr>
          <a:xfrm>
            <a:off x="4578625" y="5301800"/>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9" name="Прямоугольник: скругленные углы 18">
            <a:extLst>
              <a:ext uri="{FF2B5EF4-FFF2-40B4-BE49-F238E27FC236}">
                <a16:creationId xmlns:a16="http://schemas.microsoft.com/office/drawing/2014/main" id="{FB4C613B-2EF8-926C-CBE1-CE2544181878}"/>
              </a:ext>
            </a:extLst>
          </p:cNvPr>
          <p:cNvSpPr/>
          <p:nvPr userDrawn="1"/>
        </p:nvSpPr>
        <p:spPr>
          <a:xfrm>
            <a:off x="8083253" y="3545567"/>
            <a:ext cx="3529012" cy="1512000"/>
          </a:xfrm>
          <a:prstGeom prst="roundRect">
            <a:avLst>
              <a:gd name="adj" fmla="val 1787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0" name="Text Placeholder 5">
            <a:extLst>
              <a:ext uri="{FF2B5EF4-FFF2-40B4-BE49-F238E27FC236}">
                <a16:creationId xmlns:a16="http://schemas.microsoft.com/office/drawing/2014/main" id="{DCABEC4C-8166-52C0-85EE-2D8D59DE9BC7}"/>
              </a:ext>
            </a:extLst>
          </p:cNvPr>
          <p:cNvSpPr>
            <a:spLocks noGrp="1"/>
          </p:cNvSpPr>
          <p:nvPr>
            <p:ph type="body" idx="39" hasCustomPrompt="1"/>
            <p:custDataLst>
              <p:tags r:id="rId5"/>
            </p:custDataLst>
          </p:nvPr>
        </p:nvSpPr>
        <p:spPr>
          <a:xfrm>
            <a:off x="8788936" y="3545567"/>
            <a:ext cx="2823329" cy="1512000"/>
          </a:xfrm>
        </p:spPr>
        <p:txBody>
          <a:bodyPr wrap="square" lIns="108000" tIns="216000" rIns="216000" bIns="216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1" name="Овал 20">
            <a:extLst>
              <a:ext uri="{FF2B5EF4-FFF2-40B4-BE49-F238E27FC236}">
                <a16:creationId xmlns:a16="http://schemas.microsoft.com/office/drawing/2014/main" id="{B8D60BCC-2B31-5B36-F2DF-EB6D8BBC650E}"/>
              </a:ext>
            </a:extLst>
          </p:cNvPr>
          <p:cNvSpPr/>
          <p:nvPr userDrawn="1"/>
        </p:nvSpPr>
        <p:spPr>
          <a:xfrm>
            <a:off x="8319602" y="4085567"/>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2" name="Рисунок 21" descr="Флажок со сплошной заливкой">
            <a:extLst>
              <a:ext uri="{FF2B5EF4-FFF2-40B4-BE49-F238E27FC236}">
                <a16:creationId xmlns:a16="http://schemas.microsoft.com/office/drawing/2014/main" id="{B0F28A35-5FDA-9AC1-2D1A-EE6DA2534BE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668625" y="1948784"/>
            <a:ext cx="252000" cy="252000"/>
          </a:xfrm>
          <a:prstGeom prst="rect">
            <a:avLst/>
          </a:prstGeom>
        </p:spPr>
      </p:pic>
      <p:pic>
        <p:nvPicPr>
          <p:cNvPr id="23" name="Рисунок 22" descr="Флажок со сплошной заливкой">
            <a:extLst>
              <a:ext uri="{FF2B5EF4-FFF2-40B4-BE49-F238E27FC236}">
                <a16:creationId xmlns:a16="http://schemas.microsoft.com/office/drawing/2014/main" id="{E6A98DF5-A3C6-0338-BBA6-EB857790D425}"/>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8409602" y="2454059"/>
            <a:ext cx="252000" cy="252000"/>
          </a:xfrm>
          <a:prstGeom prst="rect">
            <a:avLst/>
          </a:prstGeom>
        </p:spPr>
      </p:pic>
      <p:pic>
        <p:nvPicPr>
          <p:cNvPr id="26" name="Рисунок 25" descr="Флажок со сплошной заливкой">
            <a:extLst>
              <a:ext uri="{FF2B5EF4-FFF2-40B4-BE49-F238E27FC236}">
                <a16:creationId xmlns:a16="http://schemas.microsoft.com/office/drawing/2014/main" id="{4A79C578-6936-03D1-1CE8-DAC3F0D72CEC}"/>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668625" y="3670292"/>
            <a:ext cx="252000" cy="252000"/>
          </a:xfrm>
          <a:prstGeom prst="rect">
            <a:avLst/>
          </a:prstGeom>
        </p:spPr>
      </p:pic>
      <p:pic>
        <p:nvPicPr>
          <p:cNvPr id="31" name="Рисунок 30" descr="Флажок со сплошной заливкой">
            <a:extLst>
              <a:ext uri="{FF2B5EF4-FFF2-40B4-BE49-F238E27FC236}">
                <a16:creationId xmlns:a16="http://schemas.microsoft.com/office/drawing/2014/main" id="{7093614F-DC14-9B2F-3A46-361AE4F207A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668625" y="5391800"/>
            <a:ext cx="252000" cy="252000"/>
          </a:xfrm>
          <a:prstGeom prst="rect">
            <a:avLst/>
          </a:prstGeom>
        </p:spPr>
      </p:pic>
      <p:pic>
        <p:nvPicPr>
          <p:cNvPr id="34" name="Рисунок 33" descr="Флажок со сплошной заливкой">
            <a:extLst>
              <a:ext uri="{FF2B5EF4-FFF2-40B4-BE49-F238E27FC236}">
                <a16:creationId xmlns:a16="http://schemas.microsoft.com/office/drawing/2014/main" id="{0644ABE1-40F6-BF1F-C089-D46FCBCFA718}"/>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8409602" y="4175567"/>
            <a:ext cx="252000" cy="252000"/>
          </a:xfrm>
          <a:prstGeom prst="rect">
            <a:avLst/>
          </a:prstGeom>
        </p:spPr>
      </p:pic>
      <p:sp>
        <p:nvSpPr>
          <p:cNvPr id="44" name="Title Placeholder">
            <a:extLst>
              <a:ext uri="{FF2B5EF4-FFF2-40B4-BE49-F238E27FC236}">
                <a16:creationId xmlns:a16="http://schemas.microsoft.com/office/drawing/2014/main" id="{98BE0784-40C3-2258-D07D-F612B4E05EE6}"/>
              </a:ext>
            </a:extLst>
          </p:cNvPr>
          <p:cNvSpPr>
            <a:spLocks noGrp="1"/>
          </p:cNvSpPr>
          <p:nvPr>
            <p:ph type="title" hasCustomPrompt="1"/>
            <p:custDataLst>
              <p:tags r:id="rId6"/>
            </p:custDataLst>
          </p:nvPr>
        </p:nvSpPr>
        <p:spPr>
          <a:xfrm>
            <a:off x="597207" y="2099405"/>
            <a:ext cx="3511541" cy="2659190"/>
          </a:xfrm>
          <a:prstGeom prst="rect">
            <a:avLst/>
          </a:prstGeom>
        </p:spPr>
        <p:txBody>
          <a:bodyPr vert="horz" wrap="square" lIns="0" tIns="0" rIns="0" bIns="0" rtlCol="0" anchor="ctr" anchorCtr="0">
            <a:noAutofit/>
          </a:bodyPr>
          <a:lstStyle>
            <a:lvl1pPr>
              <a:defRPr sz="4800">
                <a:solidFill>
                  <a:schemeClr val="bg1"/>
                </a:solidFill>
              </a:defRPr>
            </a:lvl1pPr>
          </a:lstStyle>
          <a:p>
            <a:pPr lvl="0"/>
            <a:r>
              <a:rPr lang="en-US"/>
              <a:t>Click to add text</a:t>
            </a:r>
            <a:endParaRPr lang="ru-RU"/>
          </a:p>
        </p:txBody>
      </p:sp>
      <p:sp>
        <p:nvSpPr>
          <p:cNvPr id="6" name="Footer Placeholder">
            <a:extLst>
              <a:ext uri="{FF2B5EF4-FFF2-40B4-BE49-F238E27FC236}">
                <a16:creationId xmlns:a16="http://schemas.microsoft.com/office/drawing/2014/main" id="{222994CB-9DF9-D38B-E961-F5196F3C253D}"/>
              </a:ext>
            </a:extLst>
          </p:cNvPr>
          <p:cNvSpPr>
            <a:spLocks noGrp="1"/>
          </p:cNvSpPr>
          <p:nvPr>
            <p:ph type="body" sz="quarter" idx="22" hasCustomPrompt="1"/>
            <p:custDataLst>
              <p:tags r:id="rId7"/>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5" name="Free Badge"/>
          <p:cNvPicPr>
            <a:picLocks noChangeAspect="1"/>
          </p:cNvPicPr>
          <p:nvPr userDrawn="1"/>
        </p:nvPicPr>
        <p:blipFill>
          <a:blip r:embed="rId13"/>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056040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mmary S04V3">
    <p:bg>
      <p:bgPr>
        <a:solidFill>
          <a:schemeClr val="bg2"/>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5" y="2552400"/>
            <a:ext cx="3529012" cy="1753200"/>
          </a:xfrm>
          <a:prstGeom prst="roundRect">
            <a:avLst>
              <a:gd name="adj" fmla="val 1787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4" name="Text Placeholder 1">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1293058" y="2552917"/>
            <a:ext cx="2823329" cy="1752166"/>
          </a:xfrm>
        </p:spPr>
        <p:txBody>
          <a:bodyPr wrap="square" lIns="108000" tIns="432000" rIns="216000" bIns="432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7" name="Овал 6">
            <a:extLst>
              <a:ext uri="{FF2B5EF4-FFF2-40B4-BE49-F238E27FC236}">
                <a16:creationId xmlns:a16="http://schemas.microsoft.com/office/drawing/2014/main" id="{FE4E2D84-7B51-3838-AFB2-D38F229F4EDA}"/>
              </a:ext>
            </a:extLst>
          </p:cNvPr>
          <p:cNvSpPr/>
          <p:nvPr userDrawn="1"/>
        </p:nvSpPr>
        <p:spPr>
          <a:xfrm>
            <a:off x="823724" y="3207543"/>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скругленные углы 23">
            <a:extLst>
              <a:ext uri="{FF2B5EF4-FFF2-40B4-BE49-F238E27FC236}">
                <a16:creationId xmlns:a16="http://schemas.microsoft.com/office/drawing/2014/main" id="{6BEEE3FE-68A4-BD3D-CF0E-AB37E0EA6EFE}"/>
              </a:ext>
            </a:extLst>
          </p:cNvPr>
          <p:cNvSpPr/>
          <p:nvPr userDrawn="1"/>
        </p:nvSpPr>
        <p:spPr>
          <a:xfrm>
            <a:off x="4316135" y="2552400"/>
            <a:ext cx="3529012" cy="1753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5" name="Text Placeholder 2">
            <a:extLst>
              <a:ext uri="{FF2B5EF4-FFF2-40B4-BE49-F238E27FC236}">
                <a16:creationId xmlns:a16="http://schemas.microsoft.com/office/drawing/2014/main" id="{E2DA941B-C4F3-4C96-D162-6FE3E4ADEA81}"/>
              </a:ext>
            </a:extLst>
          </p:cNvPr>
          <p:cNvSpPr>
            <a:spLocks noGrp="1"/>
          </p:cNvSpPr>
          <p:nvPr>
            <p:ph type="body" idx="27" hasCustomPrompt="1"/>
            <p:custDataLst>
              <p:tags r:id="rId2"/>
            </p:custDataLst>
          </p:nvPr>
        </p:nvSpPr>
        <p:spPr>
          <a:xfrm>
            <a:off x="5047959" y="2552917"/>
            <a:ext cx="2823329" cy="1752166"/>
          </a:xfrm>
        </p:spPr>
        <p:txBody>
          <a:bodyPr wrap="square" lIns="108000" tIns="432000" rIns="216000" bIns="432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8" name="Овал 27">
            <a:extLst>
              <a:ext uri="{FF2B5EF4-FFF2-40B4-BE49-F238E27FC236}">
                <a16:creationId xmlns:a16="http://schemas.microsoft.com/office/drawing/2014/main" id="{10EB700B-D3B5-399A-C50D-61AC2F676C32}"/>
              </a:ext>
            </a:extLst>
          </p:cNvPr>
          <p:cNvSpPr/>
          <p:nvPr userDrawn="1"/>
        </p:nvSpPr>
        <p:spPr>
          <a:xfrm>
            <a:off x="4578625" y="320754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скругленные углы 36">
            <a:extLst>
              <a:ext uri="{FF2B5EF4-FFF2-40B4-BE49-F238E27FC236}">
                <a16:creationId xmlns:a16="http://schemas.microsoft.com/office/drawing/2014/main" id="{D3A8A5E1-C271-E66F-BC66-23C1783BCA6D}"/>
              </a:ext>
            </a:extLst>
          </p:cNvPr>
          <p:cNvSpPr/>
          <p:nvPr userDrawn="1"/>
        </p:nvSpPr>
        <p:spPr>
          <a:xfrm>
            <a:off x="8077157" y="2551883"/>
            <a:ext cx="3529012" cy="1753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8" name="Text Placeholder 3">
            <a:extLst>
              <a:ext uri="{FF2B5EF4-FFF2-40B4-BE49-F238E27FC236}">
                <a16:creationId xmlns:a16="http://schemas.microsoft.com/office/drawing/2014/main" id="{CB0CFD0C-C860-284B-50B7-F2EFC908CFE8}"/>
              </a:ext>
            </a:extLst>
          </p:cNvPr>
          <p:cNvSpPr>
            <a:spLocks noGrp="1"/>
          </p:cNvSpPr>
          <p:nvPr>
            <p:ph type="body" idx="29" hasCustomPrompt="1"/>
            <p:custDataLst>
              <p:tags r:id="rId3"/>
            </p:custDataLst>
          </p:nvPr>
        </p:nvSpPr>
        <p:spPr>
          <a:xfrm>
            <a:off x="8782840" y="2552400"/>
            <a:ext cx="2823329" cy="1752166"/>
          </a:xfrm>
        </p:spPr>
        <p:txBody>
          <a:bodyPr wrap="square" lIns="108000" tIns="432000" rIns="216000" bIns="432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0" name="Овал 39">
            <a:extLst>
              <a:ext uri="{FF2B5EF4-FFF2-40B4-BE49-F238E27FC236}">
                <a16:creationId xmlns:a16="http://schemas.microsoft.com/office/drawing/2014/main" id="{6D55C28F-ECDB-C836-2F04-DE27FBA2F4E5}"/>
              </a:ext>
            </a:extLst>
          </p:cNvPr>
          <p:cNvSpPr/>
          <p:nvPr userDrawn="1"/>
        </p:nvSpPr>
        <p:spPr>
          <a:xfrm>
            <a:off x="8313506" y="3207026"/>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descr="Флажок со сплошной заливкой">
            <a:extLst>
              <a:ext uri="{FF2B5EF4-FFF2-40B4-BE49-F238E27FC236}">
                <a16:creationId xmlns:a16="http://schemas.microsoft.com/office/drawing/2014/main" id="{AA6744DD-715E-973A-3090-35DCBEEEA53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13724" y="3297543"/>
            <a:ext cx="252000" cy="252000"/>
          </a:xfrm>
          <a:prstGeom prst="rect">
            <a:avLst/>
          </a:prstGeom>
        </p:spPr>
      </p:pic>
      <p:pic>
        <p:nvPicPr>
          <p:cNvPr id="4" name="Рисунок 3" descr="Флажок со сплошной заливкой">
            <a:extLst>
              <a:ext uri="{FF2B5EF4-FFF2-40B4-BE49-F238E27FC236}">
                <a16:creationId xmlns:a16="http://schemas.microsoft.com/office/drawing/2014/main" id="{DDCB6CC4-9521-E403-6F00-1A3DCD66C63B}"/>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668625" y="3297543"/>
            <a:ext cx="252000" cy="252000"/>
          </a:xfrm>
          <a:prstGeom prst="rect">
            <a:avLst/>
          </a:prstGeom>
        </p:spPr>
      </p:pic>
      <p:pic>
        <p:nvPicPr>
          <p:cNvPr id="10" name="Рисунок 9" descr="Флажок со сплошной заливкой">
            <a:extLst>
              <a:ext uri="{FF2B5EF4-FFF2-40B4-BE49-F238E27FC236}">
                <a16:creationId xmlns:a16="http://schemas.microsoft.com/office/drawing/2014/main" id="{16B9918C-A3B6-EA8E-61E2-E800B55BBE7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8403506" y="3297026"/>
            <a:ext cx="252000" cy="252000"/>
          </a:xfrm>
          <a:prstGeom prst="rect">
            <a:avLst/>
          </a:prstGeom>
        </p:spPr>
      </p:pic>
      <p:sp>
        <p:nvSpPr>
          <p:cNvPr id="6" name="Title Placeholder">
            <a:extLst>
              <a:ext uri="{FF2B5EF4-FFF2-40B4-BE49-F238E27FC236}">
                <a16:creationId xmlns:a16="http://schemas.microsoft.com/office/drawing/2014/main" id="{3AFD0A3A-270D-E4DF-652A-E1D94505CFE3}"/>
              </a:ext>
            </a:extLst>
          </p:cNvPr>
          <p:cNvSpPr>
            <a:spLocks noGrp="1"/>
          </p:cNvSpPr>
          <p:nvPr>
            <p:ph type="title" hasCustomPrompt="1"/>
            <p:custDataLst>
              <p:tags r:id="rId4"/>
            </p:custDataLst>
          </p:nvPr>
        </p:nvSpPr>
        <p:spPr>
          <a:xfrm>
            <a:off x="597207" y="1309407"/>
            <a:ext cx="11007418"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8" name="Прямоугольник: скругленные углы 7">
            <a:extLst>
              <a:ext uri="{FF2B5EF4-FFF2-40B4-BE49-F238E27FC236}">
                <a16:creationId xmlns:a16="http://schemas.microsoft.com/office/drawing/2014/main" id="{0654A649-EB76-6597-22C2-549ED353A320}"/>
              </a:ext>
            </a:extLst>
          </p:cNvPr>
          <p:cNvSpPr/>
          <p:nvPr userDrawn="1"/>
        </p:nvSpPr>
        <p:spPr>
          <a:xfrm>
            <a:off x="587375" y="4520600"/>
            <a:ext cx="3529012" cy="1753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9" name="Text Placeholder 4">
            <a:extLst>
              <a:ext uri="{FF2B5EF4-FFF2-40B4-BE49-F238E27FC236}">
                <a16:creationId xmlns:a16="http://schemas.microsoft.com/office/drawing/2014/main" id="{1EE9E8B6-FC13-2C15-3401-8495A7E1A1EB}"/>
              </a:ext>
            </a:extLst>
          </p:cNvPr>
          <p:cNvSpPr>
            <a:spLocks noGrp="1"/>
          </p:cNvSpPr>
          <p:nvPr>
            <p:ph type="body" idx="26" hasCustomPrompt="1"/>
            <p:custDataLst>
              <p:tags r:id="rId5"/>
            </p:custDataLst>
          </p:nvPr>
        </p:nvSpPr>
        <p:spPr>
          <a:xfrm>
            <a:off x="1293058" y="4521117"/>
            <a:ext cx="2823329" cy="1752166"/>
          </a:xfrm>
        </p:spPr>
        <p:txBody>
          <a:bodyPr wrap="square" lIns="108000" tIns="432000" rIns="216000" bIns="43200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1" name="Овал 10">
            <a:extLst>
              <a:ext uri="{FF2B5EF4-FFF2-40B4-BE49-F238E27FC236}">
                <a16:creationId xmlns:a16="http://schemas.microsoft.com/office/drawing/2014/main" id="{FBABDE14-4CF4-CBD2-4E96-DD98737D993C}"/>
              </a:ext>
            </a:extLst>
          </p:cNvPr>
          <p:cNvSpPr/>
          <p:nvPr userDrawn="1"/>
        </p:nvSpPr>
        <p:spPr>
          <a:xfrm>
            <a:off x="823724" y="517574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1CAC737F-EA7C-9FF2-7932-CA2D1C6B9E9C}"/>
              </a:ext>
            </a:extLst>
          </p:cNvPr>
          <p:cNvSpPr/>
          <p:nvPr userDrawn="1"/>
        </p:nvSpPr>
        <p:spPr>
          <a:xfrm>
            <a:off x="4341161" y="4520083"/>
            <a:ext cx="3529012" cy="1753200"/>
          </a:xfrm>
          <a:prstGeom prst="roundRect">
            <a:avLst>
              <a:gd name="adj" fmla="val 1787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4" name="Text Placeholder 5">
            <a:extLst>
              <a:ext uri="{FF2B5EF4-FFF2-40B4-BE49-F238E27FC236}">
                <a16:creationId xmlns:a16="http://schemas.microsoft.com/office/drawing/2014/main" id="{9789ABF3-BD4B-1EA2-C7A4-6CD6EAB9F604}"/>
              </a:ext>
            </a:extLst>
          </p:cNvPr>
          <p:cNvSpPr>
            <a:spLocks noGrp="1"/>
          </p:cNvSpPr>
          <p:nvPr>
            <p:ph type="body" idx="30" hasCustomPrompt="1"/>
            <p:custDataLst>
              <p:tags r:id="rId6"/>
            </p:custDataLst>
          </p:nvPr>
        </p:nvSpPr>
        <p:spPr>
          <a:xfrm>
            <a:off x="5046844" y="4520600"/>
            <a:ext cx="2823329" cy="1752166"/>
          </a:xfrm>
        </p:spPr>
        <p:txBody>
          <a:bodyPr wrap="square" lIns="108000" tIns="432000" rIns="216000" bIns="43200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5" name="Овал 14">
            <a:extLst>
              <a:ext uri="{FF2B5EF4-FFF2-40B4-BE49-F238E27FC236}">
                <a16:creationId xmlns:a16="http://schemas.microsoft.com/office/drawing/2014/main" id="{A5B6BDA5-6D94-344B-8E73-D6C1A1546297}"/>
              </a:ext>
            </a:extLst>
          </p:cNvPr>
          <p:cNvSpPr/>
          <p:nvPr userDrawn="1"/>
        </p:nvSpPr>
        <p:spPr>
          <a:xfrm>
            <a:off x="4577510" y="5175226"/>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Рисунок 15" descr="Флажок со сплошной заливкой">
            <a:extLst>
              <a:ext uri="{FF2B5EF4-FFF2-40B4-BE49-F238E27FC236}">
                <a16:creationId xmlns:a16="http://schemas.microsoft.com/office/drawing/2014/main" id="{F926F73D-434D-4842-9B78-2EEC9B27374C}"/>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13724" y="5265743"/>
            <a:ext cx="252000" cy="252000"/>
          </a:xfrm>
          <a:prstGeom prst="rect">
            <a:avLst/>
          </a:prstGeom>
        </p:spPr>
      </p:pic>
      <p:pic>
        <p:nvPicPr>
          <p:cNvPr id="20" name="Рисунок 19" descr="Флажок со сплошной заливкой">
            <a:extLst>
              <a:ext uri="{FF2B5EF4-FFF2-40B4-BE49-F238E27FC236}">
                <a16:creationId xmlns:a16="http://schemas.microsoft.com/office/drawing/2014/main" id="{D1D8A4E1-8DB1-60B9-1192-32B7D655A222}"/>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4667510" y="5265226"/>
            <a:ext cx="252000" cy="252000"/>
          </a:xfrm>
          <a:prstGeom prst="rect">
            <a:avLst/>
          </a:prstGeom>
        </p:spPr>
      </p:pic>
      <p:sp>
        <p:nvSpPr>
          <p:cNvPr id="3" name="Ellipse">
            <a:extLst>
              <a:ext uri="{FF2B5EF4-FFF2-40B4-BE49-F238E27FC236}">
                <a16:creationId xmlns:a16="http://schemas.microsoft.com/office/drawing/2014/main" id="{686F44BF-A063-1964-0830-ACC551E8AD91}"/>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0B5DE063-4510-BBD1-FD04-91079C322928}"/>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Ellipse">
            <a:extLst>
              <a:ext uri="{FF2B5EF4-FFF2-40B4-BE49-F238E27FC236}">
                <a16:creationId xmlns:a16="http://schemas.microsoft.com/office/drawing/2014/main" id="{0580D585-BF71-1BD3-7305-83FFAD73152B}"/>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Footer Placeholder">
            <a:extLst>
              <a:ext uri="{FF2B5EF4-FFF2-40B4-BE49-F238E27FC236}">
                <a16:creationId xmlns:a16="http://schemas.microsoft.com/office/drawing/2014/main" id="{E948C80B-2E54-8565-F328-E52FBEB929A0}"/>
              </a:ext>
            </a:extLst>
          </p:cNvPr>
          <p:cNvSpPr>
            <a:spLocks noGrp="1"/>
          </p:cNvSpPr>
          <p:nvPr>
            <p:ph type="body" sz="quarter" idx="22" hasCustomPrompt="1"/>
            <p:custDataLst>
              <p:tags r:id="rId7"/>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9" name="Free Badge"/>
          <p:cNvPicPr>
            <a:picLocks noChangeAspect="1"/>
          </p:cNvPicPr>
          <p:nvPr userDrawn="1"/>
        </p:nvPicPr>
        <p:blipFill>
          <a:blip r:embed="rId15"/>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692141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Text Box T20V1">
    <p:bg>
      <p:bgPr>
        <a:solidFill>
          <a:schemeClr val="bg2"/>
        </a:solidFill>
        <a:effectLst/>
      </p:bgPr>
    </p:bg>
    <p:spTree>
      <p:nvGrpSpPr>
        <p:cNvPr id="1" name=""/>
        <p:cNvGrpSpPr/>
        <p:nvPr/>
      </p:nvGrpSpPr>
      <p:grpSpPr>
        <a:xfrm>
          <a:off x="0" y="0"/>
          <a:ext cx="0" cy="0"/>
          <a:chOff x="0" y="0"/>
          <a:chExt cx="0" cy="0"/>
        </a:xfrm>
      </p:grpSpPr>
      <p:sp>
        <p:nvSpPr>
          <p:cNvPr id="36" name="Рисунок 19">
            <a:extLst>
              <a:ext uri="{FF2B5EF4-FFF2-40B4-BE49-F238E27FC236}">
                <a16:creationId xmlns:a16="http://schemas.microsoft.com/office/drawing/2014/main" id="{83531D88-CECC-7F5D-EB03-E13B3CB7552E}"/>
              </a:ext>
            </a:extLst>
          </p:cNvPr>
          <p:cNvSpPr>
            <a:spLocks noGrp="1"/>
          </p:cNvSpPr>
          <p:nvPr>
            <p:ph type="pic" sz="quarter" idx="12"/>
          </p:nvPr>
        </p:nvSpPr>
        <p:spPr>
          <a:xfrm>
            <a:off x="6203950" y="1304925"/>
            <a:ext cx="5400675" cy="4968875"/>
          </a:xfrm>
          <a:prstGeom prst="roundRect">
            <a:avLst>
              <a:gd name="adj" fmla="val 9218"/>
            </a:avLst>
          </a:prstGeom>
        </p:spPr>
        <p:txBody>
          <a:bodyPr/>
          <a:lstStyle/>
          <a:p>
            <a:endParaRPr lang="ru-RU"/>
          </a:p>
        </p:txBody>
      </p:sp>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826420"/>
            <a:ext cx="5400676" cy="3444976"/>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 Placeholder">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587374" y="3536522"/>
            <a:ext cx="5400674" cy="1887696"/>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587374" y="5436522"/>
            <a:ext cx="540067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3042420"/>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descr="Стрелка вниз со сплошной заливкой">
            <a:extLst>
              <a:ext uri="{FF2B5EF4-FFF2-40B4-BE49-F238E27FC236}">
                <a16:creationId xmlns:a16="http://schemas.microsoft.com/office/drawing/2014/main" id="{511C1B63-B45C-68A1-0089-F719F223BA23}"/>
              </a:ext>
            </a:extLst>
          </p:cNvPr>
          <p:cNvPicPr>
            <a:picLocks noChangeAspect="1"/>
          </p:cNvPicPr>
          <p:nvPr userDrawn="1"/>
        </p:nvPicPr>
        <p:blipFill>
          <a:blip r:embed="rId6">
            <a:extLst>
              <a:ext uri="{96DAC541-7B7A-43D3-8B79-37D633B846F1}">
                <asvg:svgBlip xmlns:asvg="http://schemas.microsoft.com/office/drawing/2016/SVG/main" r:embed="rId7"/>
              </a:ext>
            </a:extLst>
          </a:blip>
          <a:srcRect t="54542" b="3102"/>
          <a:stretch>
            <a:fillRect/>
          </a:stretch>
        </p:blipFill>
        <p:spPr>
          <a:xfrm rot="16200000">
            <a:off x="738264" y="3139352"/>
            <a:ext cx="562221" cy="238137"/>
          </a:xfrm>
          <a:prstGeom prst="rect">
            <a:avLst/>
          </a:prstGeom>
        </p:spPr>
      </p:pic>
      <p:sp>
        <p:nvSpPr>
          <p:cNvPr id="3" name="Title Placeholder">
            <a:extLst>
              <a:ext uri="{FF2B5EF4-FFF2-40B4-BE49-F238E27FC236}">
                <a16:creationId xmlns:a16="http://schemas.microsoft.com/office/drawing/2014/main" id="{2E9D28A6-84CA-A239-A2DE-29F1DCCF2BA8}"/>
              </a:ext>
            </a:extLst>
          </p:cNvPr>
          <p:cNvSpPr>
            <a:spLocks noGrp="1"/>
          </p:cNvSpPr>
          <p:nvPr>
            <p:ph type="title" hasCustomPrompt="1"/>
            <p:custDataLst>
              <p:tags r:id="rId3"/>
            </p:custDataLst>
          </p:nvPr>
        </p:nvSpPr>
        <p:spPr>
          <a:xfrm>
            <a:off x="597207" y="1309407"/>
            <a:ext cx="5390841" cy="1329595"/>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4" name="Ellipse">
            <a:extLst>
              <a:ext uri="{FF2B5EF4-FFF2-40B4-BE49-F238E27FC236}">
                <a16:creationId xmlns:a16="http://schemas.microsoft.com/office/drawing/2014/main" id="{AA7FDBDC-F4CE-ECA7-6867-958B9F466F11}"/>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43BEFB85-EA6A-87AE-B6A2-96E03F16FB49}"/>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0124D865-8E19-065D-8441-138B5716A486}"/>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Footer Placeholder">
            <a:extLst>
              <a:ext uri="{FF2B5EF4-FFF2-40B4-BE49-F238E27FC236}">
                <a16:creationId xmlns:a16="http://schemas.microsoft.com/office/drawing/2014/main" id="{BFF18C7C-EDB8-3DC1-C0E6-A7B15C224944}"/>
              </a:ext>
            </a:extLst>
          </p:cNvPr>
          <p:cNvSpPr>
            <a:spLocks noGrp="1"/>
          </p:cNvSpPr>
          <p:nvPr>
            <p:ph type="body" sz="quarter" idx="22" hasCustomPrompt="1"/>
            <p:custDataLst>
              <p:tags r:id="rId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9"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468776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Text Box T20V2">
    <p:bg>
      <p:bgPr>
        <a:solidFill>
          <a:srgbClr val="353535"/>
        </a:solidFill>
        <a:effectLst/>
      </p:bgPr>
    </p:bg>
    <p:spTree>
      <p:nvGrpSpPr>
        <p:cNvPr id="1" name=""/>
        <p:cNvGrpSpPr/>
        <p:nvPr/>
      </p:nvGrpSpPr>
      <p:grpSpPr>
        <a:xfrm>
          <a:off x="0" y="0"/>
          <a:ext cx="0" cy="0"/>
          <a:chOff x="0" y="0"/>
          <a:chExt cx="0" cy="0"/>
        </a:xfrm>
      </p:grpSpPr>
      <p:sp>
        <p:nvSpPr>
          <p:cNvPr id="36" name="Рисунок 19">
            <a:extLst>
              <a:ext uri="{FF2B5EF4-FFF2-40B4-BE49-F238E27FC236}">
                <a16:creationId xmlns:a16="http://schemas.microsoft.com/office/drawing/2014/main" id="{83531D88-CECC-7F5D-EB03-E13B3CB7552E}"/>
              </a:ext>
            </a:extLst>
          </p:cNvPr>
          <p:cNvSpPr>
            <a:spLocks noGrp="1"/>
          </p:cNvSpPr>
          <p:nvPr>
            <p:ph type="pic" sz="quarter" idx="12"/>
          </p:nvPr>
        </p:nvSpPr>
        <p:spPr>
          <a:xfrm>
            <a:off x="587375" y="1304925"/>
            <a:ext cx="5400675" cy="4968875"/>
          </a:xfrm>
          <a:prstGeom prst="roundRect">
            <a:avLst>
              <a:gd name="adj" fmla="val 9218"/>
            </a:avLst>
          </a:prstGeom>
        </p:spPr>
        <p:txBody>
          <a:bodyPr/>
          <a:lstStyle/>
          <a:p>
            <a:endParaRPr lang="ru-RU"/>
          </a:p>
        </p:txBody>
      </p:sp>
      <p:sp>
        <p:nvSpPr>
          <p:cNvPr id="8" name="Ellipse">
            <a:extLst>
              <a:ext uri="{FF2B5EF4-FFF2-40B4-BE49-F238E27FC236}">
                <a16:creationId xmlns:a16="http://schemas.microsoft.com/office/drawing/2014/main" id="{356C674D-C1B2-3D36-EDA7-DF911EB1FEB6}"/>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1BD3DABB-62AC-C704-C426-2B0C4C5FE585}"/>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Ellipse">
            <a:extLst>
              <a:ext uri="{FF2B5EF4-FFF2-40B4-BE49-F238E27FC236}">
                <a16:creationId xmlns:a16="http://schemas.microsoft.com/office/drawing/2014/main" id="{0CEC4267-75DC-2698-E83E-C2C03A67EEE7}"/>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6203949" y="2826420"/>
            <a:ext cx="5400676" cy="3444976"/>
          </a:xfrm>
          <a:prstGeom prst="roundRect">
            <a:avLst>
              <a:gd name="adj" fmla="val 1192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sp>
        <p:nvSpPr>
          <p:cNvPr id="34" name="Text Placeholder">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6203949" y="3536522"/>
            <a:ext cx="5400674" cy="1887696"/>
          </a:xfrm>
        </p:spPr>
        <p:txBody>
          <a:bodyPr lIns="216000" tIns="0" rIns="216000" bIns="0" anchor="b" anchorCtr="0">
            <a:noAutofit/>
          </a:bodyPr>
          <a:lstStyle>
            <a:lvl1pPr marL="0" indent="0" algn="l">
              <a:buNone/>
              <a:defRPr sz="135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6203949" y="5436522"/>
            <a:ext cx="5400674" cy="853050"/>
          </a:xfrm>
        </p:spPr>
        <p:txBody>
          <a:bodyPr wrap="square" lIns="216000" tIns="108000" rIns="216000" bIns="432000" anchor="ctr" anchorCtr="0">
            <a:spAutoFit/>
          </a:bodyPr>
          <a:lstStyle>
            <a:lvl1pPr marL="0" indent="0" algn="l">
              <a:buNone/>
              <a:defRPr sz="2000" b="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6419949" y="3042420"/>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descr="Стрелка вниз со сплошной заливкой">
            <a:extLst>
              <a:ext uri="{FF2B5EF4-FFF2-40B4-BE49-F238E27FC236}">
                <a16:creationId xmlns:a16="http://schemas.microsoft.com/office/drawing/2014/main" id="{50667428-DDD2-306B-F202-93690255432A}"/>
              </a:ext>
            </a:extLst>
          </p:cNvPr>
          <p:cNvPicPr>
            <a:picLocks noChangeAspect="1"/>
          </p:cNvPicPr>
          <p:nvPr userDrawn="1"/>
        </p:nvPicPr>
        <p:blipFill>
          <a:blip r:embed="rId6">
            <a:extLst>
              <a:ext uri="{96DAC541-7B7A-43D3-8B79-37D633B846F1}">
                <asvg:svgBlip xmlns:asvg="http://schemas.microsoft.com/office/drawing/2016/SVG/main" r:embed="rId7"/>
              </a:ext>
            </a:extLst>
          </a:blip>
          <a:srcRect t="54542" b="3102"/>
          <a:stretch>
            <a:fillRect/>
          </a:stretch>
        </p:blipFill>
        <p:spPr>
          <a:xfrm rot="16200000">
            <a:off x="6354838" y="3139351"/>
            <a:ext cx="562221" cy="238137"/>
          </a:xfrm>
          <a:prstGeom prst="rect">
            <a:avLst/>
          </a:prstGeom>
        </p:spPr>
      </p:pic>
      <p:sp>
        <p:nvSpPr>
          <p:cNvPr id="3" name="Title Placeholder">
            <a:extLst>
              <a:ext uri="{FF2B5EF4-FFF2-40B4-BE49-F238E27FC236}">
                <a16:creationId xmlns:a16="http://schemas.microsoft.com/office/drawing/2014/main" id="{D1BAEE4D-27DA-D079-04E2-3A6EB7036512}"/>
              </a:ext>
            </a:extLst>
          </p:cNvPr>
          <p:cNvSpPr>
            <a:spLocks noGrp="1"/>
          </p:cNvSpPr>
          <p:nvPr>
            <p:ph type="title" hasCustomPrompt="1"/>
            <p:custDataLst>
              <p:tags r:id="rId3"/>
            </p:custDataLst>
          </p:nvPr>
        </p:nvSpPr>
        <p:spPr>
          <a:xfrm>
            <a:off x="6213784" y="1309407"/>
            <a:ext cx="5390841" cy="1329595"/>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4" name="Footer Placeholder">
            <a:extLst>
              <a:ext uri="{FF2B5EF4-FFF2-40B4-BE49-F238E27FC236}">
                <a16:creationId xmlns:a16="http://schemas.microsoft.com/office/drawing/2014/main" id="{CD3B5A70-BB39-3958-BE86-0FDF2B82F413}"/>
              </a:ext>
            </a:extLst>
          </p:cNvPr>
          <p:cNvSpPr>
            <a:spLocks noGrp="1"/>
          </p:cNvSpPr>
          <p:nvPr>
            <p:ph type="body" sz="quarter" idx="22" hasCustomPrompt="1"/>
            <p:custDataLst>
              <p:tags r:id="rId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5"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5997159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Text Box T20V3">
    <p:bg>
      <p:bgPr>
        <a:solidFill>
          <a:schemeClr val="bg2"/>
        </a:solidFill>
        <a:effectLst/>
      </p:bgPr>
    </p:bg>
    <p:spTree>
      <p:nvGrpSpPr>
        <p:cNvPr id="1" name=""/>
        <p:cNvGrpSpPr/>
        <p:nvPr/>
      </p:nvGrpSpPr>
      <p:grpSpPr>
        <a:xfrm>
          <a:off x="0" y="0"/>
          <a:ext cx="0" cy="0"/>
          <a:chOff x="0" y="0"/>
          <a:chExt cx="0" cy="0"/>
        </a:xfrm>
      </p:grpSpPr>
      <p:sp>
        <p:nvSpPr>
          <p:cNvPr id="36" name="Рисунок 19">
            <a:extLst>
              <a:ext uri="{FF2B5EF4-FFF2-40B4-BE49-F238E27FC236}">
                <a16:creationId xmlns:a16="http://schemas.microsoft.com/office/drawing/2014/main" id="{83531D88-CECC-7F5D-EB03-E13B3CB7552E}"/>
              </a:ext>
            </a:extLst>
          </p:cNvPr>
          <p:cNvSpPr>
            <a:spLocks noGrp="1"/>
          </p:cNvSpPr>
          <p:nvPr>
            <p:ph type="pic" sz="quarter" idx="12"/>
          </p:nvPr>
        </p:nvSpPr>
        <p:spPr>
          <a:xfrm>
            <a:off x="587375" y="2828600"/>
            <a:ext cx="5400675" cy="3445200"/>
          </a:xfrm>
          <a:prstGeom prst="roundRect">
            <a:avLst>
              <a:gd name="adj" fmla="val 9218"/>
            </a:avLst>
          </a:prstGeom>
        </p:spPr>
        <p:txBody>
          <a:bodyPr/>
          <a:lstStyle/>
          <a:p>
            <a:endParaRPr lang="ru-RU"/>
          </a:p>
        </p:txBody>
      </p:sp>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6203949" y="2828601"/>
            <a:ext cx="5400676" cy="3444976"/>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 Placeholder">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6203949" y="3538703"/>
            <a:ext cx="5400674" cy="1887696"/>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6203949" y="5438703"/>
            <a:ext cx="540067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6419949" y="3044601"/>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descr="Стрелка вниз со сплошной заливкой">
            <a:extLst>
              <a:ext uri="{FF2B5EF4-FFF2-40B4-BE49-F238E27FC236}">
                <a16:creationId xmlns:a16="http://schemas.microsoft.com/office/drawing/2014/main" id="{511C1B63-B45C-68A1-0089-F719F223BA23}"/>
              </a:ext>
            </a:extLst>
          </p:cNvPr>
          <p:cNvPicPr>
            <a:picLocks noChangeAspect="1"/>
          </p:cNvPicPr>
          <p:nvPr userDrawn="1"/>
        </p:nvPicPr>
        <p:blipFill>
          <a:blip r:embed="rId6">
            <a:extLst>
              <a:ext uri="{96DAC541-7B7A-43D3-8B79-37D633B846F1}">
                <asvg:svgBlip xmlns:asvg="http://schemas.microsoft.com/office/drawing/2016/SVG/main" r:embed="rId7"/>
              </a:ext>
            </a:extLst>
          </a:blip>
          <a:srcRect t="54542" b="3102"/>
          <a:stretch>
            <a:fillRect/>
          </a:stretch>
        </p:blipFill>
        <p:spPr>
          <a:xfrm rot="18900000">
            <a:off x="6354839" y="3141533"/>
            <a:ext cx="562221" cy="238137"/>
          </a:xfrm>
          <a:prstGeom prst="rect">
            <a:avLst/>
          </a:prstGeom>
        </p:spPr>
      </p:pic>
      <p:sp>
        <p:nvSpPr>
          <p:cNvPr id="3" name="Title Placeholder">
            <a:extLst>
              <a:ext uri="{FF2B5EF4-FFF2-40B4-BE49-F238E27FC236}">
                <a16:creationId xmlns:a16="http://schemas.microsoft.com/office/drawing/2014/main" id="{2F248BD5-5BD0-EF1D-B084-56F11EE4D634}"/>
              </a:ext>
            </a:extLst>
          </p:cNvPr>
          <p:cNvSpPr>
            <a:spLocks noGrp="1"/>
          </p:cNvSpPr>
          <p:nvPr>
            <p:ph type="title" hasCustomPrompt="1"/>
            <p:custDataLst>
              <p:tags r:id="rId3"/>
            </p:custDataLst>
          </p:nvPr>
        </p:nvSpPr>
        <p:spPr>
          <a:xfrm>
            <a:off x="597207" y="1309407"/>
            <a:ext cx="11007418" cy="1329595"/>
          </a:xfrm>
          <a:prstGeom prst="rect">
            <a:avLst/>
          </a:prstGeom>
        </p:spPr>
        <p:txBody>
          <a:bodyPr vert="horz" wrap="square" lIns="0" tIns="0" rIns="0" bIns="0" rtlCol="0" anchor="ctr" anchorCtr="0">
            <a:noAutofit/>
          </a:bodyPr>
          <a:lstStyle>
            <a:lvl1pPr>
              <a:defRPr sz="4800"/>
            </a:lvl1pPr>
          </a:lstStyle>
          <a:p>
            <a:pPr lvl="0"/>
            <a:r>
              <a:rPr lang="en-US"/>
              <a:t>Click to add text</a:t>
            </a:r>
            <a:endParaRPr lang="ru-RU"/>
          </a:p>
        </p:txBody>
      </p:sp>
      <p:sp>
        <p:nvSpPr>
          <p:cNvPr id="4" name="Ellipse">
            <a:extLst>
              <a:ext uri="{FF2B5EF4-FFF2-40B4-BE49-F238E27FC236}">
                <a16:creationId xmlns:a16="http://schemas.microsoft.com/office/drawing/2014/main" id="{A930A807-66B8-D3A3-8E56-DBA0CF56CE54}"/>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BB296AFE-1D22-5685-F1CD-125AE9E9D7E8}"/>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DBDEFE39-DC4E-B51E-218E-C25E823AC14E}"/>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Footer Placeholder">
            <a:extLst>
              <a:ext uri="{FF2B5EF4-FFF2-40B4-BE49-F238E27FC236}">
                <a16:creationId xmlns:a16="http://schemas.microsoft.com/office/drawing/2014/main" id="{1A4DC76A-6549-C19A-BBA6-67ED681A8EE0}"/>
              </a:ext>
            </a:extLst>
          </p:cNvPr>
          <p:cNvSpPr>
            <a:spLocks noGrp="1"/>
          </p:cNvSpPr>
          <p:nvPr>
            <p:ph type="body" sz="quarter" idx="22" hasCustomPrompt="1"/>
            <p:custDataLst>
              <p:tags r:id="rId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9"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956041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Text Box T20V4">
    <p:bg>
      <p:bgPr>
        <a:solidFill>
          <a:schemeClr val="tx1"/>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5" y="2828601"/>
            <a:ext cx="5400676" cy="3444976"/>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 Placeholder">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587375" y="3538703"/>
            <a:ext cx="5400674" cy="1887696"/>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587375" y="5438703"/>
            <a:ext cx="540067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5" y="3044601"/>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descr="Стрелка вниз со сплошной заливкой">
            <a:extLst>
              <a:ext uri="{FF2B5EF4-FFF2-40B4-BE49-F238E27FC236}">
                <a16:creationId xmlns:a16="http://schemas.microsoft.com/office/drawing/2014/main" id="{511C1B63-B45C-68A1-0089-F719F223BA23}"/>
              </a:ext>
            </a:extLst>
          </p:cNvPr>
          <p:cNvPicPr>
            <a:picLocks noChangeAspect="1"/>
          </p:cNvPicPr>
          <p:nvPr userDrawn="1"/>
        </p:nvPicPr>
        <p:blipFill>
          <a:blip r:embed="rId6">
            <a:extLst>
              <a:ext uri="{96DAC541-7B7A-43D3-8B79-37D633B846F1}">
                <asvg:svgBlip xmlns:asvg="http://schemas.microsoft.com/office/drawing/2016/SVG/main" r:embed="rId7"/>
              </a:ext>
            </a:extLst>
          </a:blip>
          <a:srcRect t="54542" b="3102"/>
          <a:stretch>
            <a:fillRect/>
          </a:stretch>
        </p:blipFill>
        <p:spPr>
          <a:xfrm rot="18900000">
            <a:off x="738265" y="3141533"/>
            <a:ext cx="562221" cy="238137"/>
          </a:xfrm>
          <a:prstGeom prst="rect">
            <a:avLst/>
          </a:prstGeom>
        </p:spPr>
      </p:pic>
      <p:sp>
        <p:nvSpPr>
          <p:cNvPr id="3" name="Ellipse">
            <a:extLst>
              <a:ext uri="{FF2B5EF4-FFF2-40B4-BE49-F238E27FC236}">
                <a16:creationId xmlns:a16="http://schemas.microsoft.com/office/drawing/2014/main" id="{B59985EB-F7DC-A0F6-6799-272699D31F7F}"/>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9E9ECF26-76A0-10EC-36A7-C5559B114F48}"/>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560D85FF-5F1D-C699-1419-B5EA98C8E20C}"/>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9">
            <a:extLst>
              <a:ext uri="{FF2B5EF4-FFF2-40B4-BE49-F238E27FC236}">
                <a16:creationId xmlns:a16="http://schemas.microsoft.com/office/drawing/2014/main" id="{86EA94A0-A838-7494-EF8F-F55F53C20373}"/>
              </a:ext>
            </a:extLst>
          </p:cNvPr>
          <p:cNvSpPr>
            <a:spLocks noGrp="1"/>
          </p:cNvSpPr>
          <p:nvPr>
            <p:ph type="pic" sz="quarter" idx="26"/>
          </p:nvPr>
        </p:nvSpPr>
        <p:spPr>
          <a:xfrm>
            <a:off x="6203950" y="2828601"/>
            <a:ext cx="5400675" cy="3445200"/>
          </a:xfrm>
          <a:prstGeom prst="roundRect">
            <a:avLst>
              <a:gd name="adj" fmla="val 9218"/>
            </a:avLst>
          </a:prstGeom>
        </p:spPr>
        <p:txBody>
          <a:bodyPr/>
          <a:lstStyle/>
          <a:p>
            <a:endParaRPr lang="ru-RU"/>
          </a:p>
        </p:txBody>
      </p:sp>
      <p:sp>
        <p:nvSpPr>
          <p:cNvPr id="8" name="Title Placeholder">
            <a:extLst>
              <a:ext uri="{FF2B5EF4-FFF2-40B4-BE49-F238E27FC236}">
                <a16:creationId xmlns:a16="http://schemas.microsoft.com/office/drawing/2014/main" id="{FFB9492D-D004-364B-8D83-52D405304201}"/>
              </a:ext>
            </a:extLst>
          </p:cNvPr>
          <p:cNvSpPr>
            <a:spLocks noGrp="1"/>
          </p:cNvSpPr>
          <p:nvPr>
            <p:ph type="title" hasCustomPrompt="1"/>
            <p:custDataLst>
              <p:tags r:id="rId3"/>
            </p:custDataLst>
          </p:nvPr>
        </p:nvSpPr>
        <p:spPr>
          <a:xfrm>
            <a:off x="597207" y="1309407"/>
            <a:ext cx="11007418" cy="1329595"/>
          </a:xfrm>
          <a:prstGeom prst="rect">
            <a:avLst/>
          </a:prstGeom>
        </p:spPr>
        <p:txBody>
          <a:bodyPr vert="horz" wrap="square" lIns="0" tIns="0" rIns="0" bIns="0" rtlCol="0" anchor="ctr" anchorCtr="0">
            <a:noAutofit/>
          </a:bodyPr>
          <a:lstStyle>
            <a:lvl1pPr>
              <a:defRPr sz="4800">
                <a:solidFill>
                  <a:schemeClr val="bg1"/>
                </a:solidFill>
              </a:defRPr>
            </a:lvl1pPr>
          </a:lstStyle>
          <a:p>
            <a:pPr lvl="0"/>
            <a:r>
              <a:rPr lang="en-US"/>
              <a:t>Click to add text</a:t>
            </a:r>
            <a:endParaRPr lang="ru-RU"/>
          </a:p>
        </p:txBody>
      </p:sp>
      <p:sp>
        <p:nvSpPr>
          <p:cNvPr id="9" name="Footer Placeholder">
            <a:extLst>
              <a:ext uri="{FF2B5EF4-FFF2-40B4-BE49-F238E27FC236}">
                <a16:creationId xmlns:a16="http://schemas.microsoft.com/office/drawing/2014/main" id="{2BEDE5C7-187C-A34C-DAFE-586362C32AD8}"/>
              </a:ext>
            </a:extLst>
          </p:cNvPr>
          <p:cNvSpPr>
            <a:spLocks noGrp="1"/>
          </p:cNvSpPr>
          <p:nvPr>
            <p:ph type="body" sz="quarter" idx="22" hasCustomPrompt="1"/>
            <p:custDataLst>
              <p:tags r:id="rId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6"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8512460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Text Boxes T21V1">
    <p:bg>
      <p:bgPr>
        <a:solidFill>
          <a:schemeClr val="bg2"/>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6203949" y="2828601"/>
            <a:ext cx="5400676" cy="3444976"/>
          </a:xfrm>
          <a:prstGeom prst="roundRect">
            <a:avLst>
              <a:gd name="adj" fmla="val 1192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 Placeholder 2">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6203949" y="3538703"/>
            <a:ext cx="5400674" cy="1887696"/>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2">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6203949" y="5438703"/>
            <a:ext cx="5400674" cy="853050"/>
          </a:xfrm>
        </p:spPr>
        <p:txBody>
          <a:bodyPr wrap="square" lIns="216000" tIns="108000" rIns="216000" bIns="432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6419949" y="3044601"/>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descr="Стрелка вниз со сплошной заливкой">
            <a:extLst>
              <a:ext uri="{FF2B5EF4-FFF2-40B4-BE49-F238E27FC236}">
                <a16:creationId xmlns:a16="http://schemas.microsoft.com/office/drawing/2014/main" id="{511C1B63-B45C-68A1-0089-F719F223BA23}"/>
              </a:ext>
            </a:extLst>
          </p:cNvPr>
          <p:cNvPicPr>
            <a:picLocks noChangeAspect="1"/>
          </p:cNvPicPr>
          <p:nvPr userDrawn="1"/>
        </p:nvPicPr>
        <p:blipFill>
          <a:blip r:embed="rId8">
            <a:extLst>
              <a:ext uri="{96DAC541-7B7A-43D3-8B79-37D633B846F1}">
                <asvg:svgBlip xmlns:asvg="http://schemas.microsoft.com/office/drawing/2016/SVG/main" r:embed="rId9"/>
              </a:ext>
            </a:extLst>
          </a:blip>
          <a:srcRect t="54542" b="3102"/>
          <a:stretch>
            <a:fillRect/>
          </a:stretch>
        </p:blipFill>
        <p:spPr>
          <a:xfrm rot="18900000">
            <a:off x="6354839" y="3141533"/>
            <a:ext cx="562221" cy="238137"/>
          </a:xfrm>
          <a:prstGeom prst="rect">
            <a:avLst/>
          </a:prstGeom>
        </p:spPr>
      </p:pic>
      <p:sp>
        <p:nvSpPr>
          <p:cNvPr id="3" name="Прямоугольник: скругленные углы 2">
            <a:extLst>
              <a:ext uri="{FF2B5EF4-FFF2-40B4-BE49-F238E27FC236}">
                <a16:creationId xmlns:a16="http://schemas.microsoft.com/office/drawing/2014/main" id="{CC40E4B8-5463-5608-7FB6-94987AE54F86}"/>
              </a:ext>
            </a:extLst>
          </p:cNvPr>
          <p:cNvSpPr/>
          <p:nvPr userDrawn="1"/>
        </p:nvSpPr>
        <p:spPr>
          <a:xfrm>
            <a:off x="587376" y="2828824"/>
            <a:ext cx="5400676" cy="3444976"/>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 Placeholder 1">
            <a:extLst>
              <a:ext uri="{FF2B5EF4-FFF2-40B4-BE49-F238E27FC236}">
                <a16:creationId xmlns:a16="http://schemas.microsoft.com/office/drawing/2014/main" id="{340048D2-8264-FC83-B01D-357D4735BEED}"/>
              </a:ext>
            </a:extLst>
          </p:cNvPr>
          <p:cNvSpPr>
            <a:spLocks noGrp="1"/>
          </p:cNvSpPr>
          <p:nvPr>
            <p:ph type="body" idx="26" hasCustomPrompt="1"/>
            <p:custDataLst>
              <p:tags r:id="rId3"/>
            </p:custDataLst>
          </p:nvPr>
        </p:nvSpPr>
        <p:spPr>
          <a:xfrm>
            <a:off x="587376" y="3538926"/>
            <a:ext cx="5400674" cy="1887696"/>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 name="Subtitle Placeholder 1">
            <a:extLst>
              <a:ext uri="{FF2B5EF4-FFF2-40B4-BE49-F238E27FC236}">
                <a16:creationId xmlns:a16="http://schemas.microsoft.com/office/drawing/2014/main" id="{7A355C18-AE6B-8894-F419-E71021FF5061}"/>
              </a:ext>
            </a:extLst>
          </p:cNvPr>
          <p:cNvSpPr>
            <a:spLocks noGrp="1"/>
          </p:cNvSpPr>
          <p:nvPr>
            <p:ph type="body" idx="27" hasCustomPrompt="1"/>
            <p:custDataLst>
              <p:tags r:id="rId4"/>
            </p:custDataLst>
          </p:nvPr>
        </p:nvSpPr>
        <p:spPr>
          <a:xfrm>
            <a:off x="587376" y="5438926"/>
            <a:ext cx="540067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Овал 5">
            <a:extLst>
              <a:ext uri="{FF2B5EF4-FFF2-40B4-BE49-F238E27FC236}">
                <a16:creationId xmlns:a16="http://schemas.microsoft.com/office/drawing/2014/main" id="{9B8B0384-C066-92EB-D55B-208A039522A4}"/>
              </a:ext>
            </a:extLst>
          </p:cNvPr>
          <p:cNvSpPr/>
          <p:nvPr userDrawn="1"/>
        </p:nvSpPr>
        <p:spPr>
          <a:xfrm>
            <a:off x="803376" y="3044824"/>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descr="Стрелка вниз со сплошной заливкой">
            <a:extLst>
              <a:ext uri="{FF2B5EF4-FFF2-40B4-BE49-F238E27FC236}">
                <a16:creationId xmlns:a16="http://schemas.microsoft.com/office/drawing/2014/main" id="{CFA80331-4340-2F48-8519-3D57D1B5E0A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8900000">
            <a:off x="738266" y="3141756"/>
            <a:ext cx="562221" cy="238137"/>
          </a:xfrm>
          <a:prstGeom prst="rect">
            <a:avLst/>
          </a:prstGeom>
        </p:spPr>
      </p:pic>
      <p:sp>
        <p:nvSpPr>
          <p:cNvPr id="8" name="Title Placeholder">
            <a:extLst>
              <a:ext uri="{FF2B5EF4-FFF2-40B4-BE49-F238E27FC236}">
                <a16:creationId xmlns:a16="http://schemas.microsoft.com/office/drawing/2014/main" id="{E1744770-C26A-845C-C21C-9AE5256E4A11}"/>
              </a:ext>
            </a:extLst>
          </p:cNvPr>
          <p:cNvSpPr>
            <a:spLocks noGrp="1"/>
          </p:cNvSpPr>
          <p:nvPr>
            <p:ph type="title" hasCustomPrompt="1"/>
            <p:custDataLst>
              <p:tags r:id="rId5"/>
            </p:custDataLst>
          </p:nvPr>
        </p:nvSpPr>
        <p:spPr>
          <a:xfrm>
            <a:off x="597207" y="1309407"/>
            <a:ext cx="11007418" cy="1329595"/>
          </a:xfrm>
          <a:prstGeom prst="rect">
            <a:avLst/>
          </a:prstGeom>
        </p:spPr>
        <p:txBody>
          <a:bodyPr vert="horz" wrap="square" lIns="0" tIns="0" rIns="0" bIns="0" rtlCol="0" anchor="ctr" anchorCtr="0">
            <a:noAutofit/>
          </a:bodyPr>
          <a:lstStyle>
            <a:lvl1pPr>
              <a:defRPr sz="4800"/>
            </a:lvl1pPr>
          </a:lstStyle>
          <a:p>
            <a:pPr lvl="0"/>
            <a:r>
              <a:rPr lang="en-US"/>
              <a:t>Click to add text</a:t>
            </a:r>
            <a:endParaRPr lang="ru-RU"/>
          </a:p>
        </p:txBody>
      </p:sp>
      <p:sp>
        <p:nvSpPr>
          <p:cNvPr id="9" name="Ellipse">
            <a:extLst>
              <a:ext uri="{FF2B5EF4-FFF2-40B4-BE49-F238E27FC236}">
                <a16:creationId xmlns:a16="http://schemas.microsoft.com/office/drawing/2014/main" id="{76700BB2-5F85-C3F1-E883-6C8BC5D81DD4}"/>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CD99FAAC-7A52-24F8-FAB4-F95340E049E5}"/>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Ellipse">
            <a:extLst>
              <a:ext uri="{FF2B5EF4-FFF2-40B4-BE49-F238E27FC236}">
                <a16:creationId xmlns:a16="http://schemas.microsoft.com/office/drawing/2014/main" id="{3506907A-A0F8-6B61-F92C-D92DE99715D7}"/>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Footer Placeholder">
            <a:extLst>
              <a:ext uri="{FF2B5EF4-FFF2-40B4-BE49-F238E27FC236}">
                <a16:creationId xmlns:a16="http://schemas.microsoft.com/office/drawing/2014/main" id="{D28EBCA3-BED6-E2A0-36A7-DEE82C693B5A}"/>
              </a:ext>
            </a:extLst>
          </p:cNvPr>
          <p:cNvSpPr>
            <a:spLocks noGrp="1"/>
          </p:cNvSpPr>
          <p:nvPr>
            <p:ph type="body" sz="quarter" idx="22" hasCustomPrompt="1"/>
            <p:custDataLst>
              <p:tags r:id="rId6"/>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4" name="Free Badge"/>
          <p:cNvPicPr>
            <a:picLocks noChangeAspect="1"/>
          </p:cNvPicPr>
          <p:nvPr userDrawn="1"/>
        </p:nvPicPr>
        <p:blipFill>
          <a:blip r:embed="rId12"/>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707171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28.01.2026</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8355856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Text Boxes T21V2">
    <p:bg>
      <p:bgPr>
        <a:solidFill>
          <a:schemeClr val="bg2"/>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8077200" y="2180141"/>
            <a:ext cx="3528000" cy="4093200"/>
          </a:xfrm>
          <a:prstGeom prst="roundRect">
            <a:avLst>
              <a:gd name="adj" fmla="val 1192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 Placeholder 2">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8077200" y="3212973"/>
            <a:ext cx="3528000" cy="1887696"/>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2">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8077200" y="5112973"/>
            <a:ext cx="3528000" cy="1160827"/>
          </a:xfrm>
        </p:spPr>
        <p:txBody>
          <a:bodyPr wrap="square" lIns="216000" tIns="108000" rIns="216000" bIns="432000" anchor="t"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8293200" y="2396143"/>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descr="Стрелка вниз со сплошной заливкой">
            <a:extLst>
              <a:ext uri="{FF2B5EF4-FFF2-40B4-BE49-F238E27FC236}">
                <a16:creationId xmlns:a16="http://schemas.microsoft.com/office/drawing/2014/main" id="{511C1B63-B45C-68A1-0089-F719F223BA23}"/>
              </a:ext>
            </a:extLst>
          </p:cNvPr>
          <p:cNvPicPr>
            <a:picLocks noChangeAspect="1"/>
          </p:cNvPicPr>
          <p:nvPr userDrawn="1"/>
        </p:nvPicPr>
        <p:blipFill>
          <a:blip r:embed="rId8">
            <a:extLst>
              <a:ext uri="{96DAC541-7B7A-43D3-8B79-37D633B846F1}">
                <asvg:svgBlip xmlns:asvg="http://schemas.microsoft.com/office/drawing/2016/SVG/main" r:embed="rId9"/>
              </a:ext>
            </a:extLst>
          </a:blip>
          <a:srcRect t="54542" b="3102"/>
          <a:stretch>
            <a:fillRect/>
          </a:stretch>
        </p:blipFill>
        <p:spPr>
          <a:xfrm rot="18900000">
            <a:off x="8228090" y="2493075"/>
            <a:ext cx="562221" cy="238137"/>
          </a:xfrm>
          <a:prstGeom prst="rect">
            <a:avLst/>
          </a:prstGeom>
        </p:spPr>
      </p:pic>
      <p:sp>
        <p:nvSpPr>
          <p:cNvPr id="3" name="Прямоугольник: скругленные углы 2">
            <a:extLst>
              <a:ext uri="{FF2B5EF4-FFF2-40B4-BE49-F238E27FC236}">
                <a16:creationId xmlns:a16="http://schemas.microsoft.com/office/drawing/2014/main" id="{CC40E4B8-5463-5608-7FB6-94987AE54F86}"/>
              </a:ext>
            </a:extLst>
          </p:cNvPr>
          <p:cNvSpPr/>
          <p:nvPr userDrawn="1"/>
        </p:nvSpPr>
        <p:spPr>
          <a:xfrm>
            <a:off x="4332288" y="2180365"/>
            <a:ext cx="3528000" cy="4091253"/>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 Placeholder 1">
            <a:extLst>
              <a:ext uri="{FF2B5EF4-FFF2-40B4-BE49-F238E27FC236}">
                <a16:creationId xmlns:a16="http://schemas.microsoft.com/office/drawing/2014/main" id="{340048D2-8264-FC83-B01D-357D4735BEED}"/>
              </a:ext>
            </a:extLst>
          </p:cNvPr>
          <p:cNvSpPr>
            <a:spLocks noGrp="1"/>
          </p:cNvSpPr>
          <p:nvPr>
            <p:ph type="body" idx="26" hasCustomPrompt="1"/>
            <p:custDataLst>
              <p:tags r:id="rId3"/>
            </p:custDataLst>
          </p:nvPr>
        </p:nvSpPr>
        <p:spPr>
          <a:xfrm>
            <a:off x="4332288" y="3213196"/>
            <a:ext cx="3528000" cy="1887696"/>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 name="Subtitle Placeholder 1">
            <a:extLst>
              <a:ext uri="{FF2B5EF4-FFF2-40B4-BE49-F238E27FC236}">
                <a16:creationId xmlns:a16="http://schemas.microsoft.com/office/drawing/2014/main" id="{7A355C18-AE6B-8894-F419-E71021FF5061}"/>
              </a:ext>
            </a:extLst>
          </p:cNvPr>
          <p:cNvSpPr>
            <a:spLocks noGrp="1"/>
          </p:cNvSpPr>
          <p:nvPr>
            <p:ph type="body" idx="27" hasCustomPrompt="1"/>
            <p:custDataLst>
              <p:tags r:id="rId4"/>
            </p:custDataLst>
          </p:nvPr>
        </p:nvSpPr>
        <p:spPr>
          <a:xfrm>
            <a:off x="4332288" y="5112973"/>
            <a:ext cx="3528000"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6" name="Овал 5">
            <a:extLst>
              <a:ext uri="{FF2B5EF4-FFF2-40B4-BE49-F238E27FC236}">
                <a16:creationId xmlns:a16="http://schemas.microsoft.com/office/drawing/2014/main" id="{9B8B0384-C066-92EB-D55B-208A039522A4}"/>
              </a:ext>
            </a:extLst>
          </p:cNvPr>
          <p:cNvSpPr/>
          <p:nvPr userDrawn="1"/>
        </p:nvSpPr>
        <p:spPr>
          <a:xfrm>
            <a:off x="4548288" y="2396366"/>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descr="Стрелка вниз со сплошной заливкой">
            <a:extLst>
              <a:ext uri="{FF2B5EF4-FFF2-40B4-BE49-F238E27FC236}">
                <a16:creationId xmlns:a16="http://schemas.microsoft.com/office/drawing/2014/main" id="{CFA80331-4340-2F48-8519-3D57D1B5E0A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8900000">
            <a:off x="4483178" y="2493298"/>
            <a:ext cx="562221" cy="238137"/>
          </a:xfrm>
          <a:prstGeom prst="rect">
            <a:avLst/>
          </a:prstGeom>
        </p:spPr>
      </p:pic>
      <p:sp>
        <p:nvSpPr>
          <p:cNvPr id="13" name="Рисунок 19">
            <a:extLst>
              <a:ext uri="{FF2B5EF4-FFF2-40B4-BE49-F238E27FC236}">
                <a16:creationId xmlns:a16="http://schemas.microsoft.com/office/drawing/2014/main" id="{F5B58ABD-0DB8-F2A8-6CE7-3B8D7570AE76}"/>
              </a:ext>
            </a:extLst>
          </p:cNvPr>
          <p:cNvSpPr>
            <a:spLocks noGrp="1"/>
          </p:cNvSpPr>
          <p:nvPr>
            <p:ph type="pic" sz="quarter" idx="12"/>
          </p:nvPr>
        </p:nvSpPr>
        <p:spPr>
          <a:xfrm>
            <a:off x="586800" y="2180141"/>
            <a:ext cx="3528000" cy="4093200"/>
          </a:xfrm>
          <a:prstGeom prst="roundRect">
            <a:avLst>
              <a:gd name="adj" fmla="val 11303"/>
            </a:avLst>
          </a:prstGeom>
        </p:spPr>
        <p:txBody>
          <a:bodyPr/>
          <a:lstStyle/>
          <a:p>
            <a:endParaRPr lang="ru-RU"/>
          </a:p>
        </p:txBody>
      </p:sp>
      <p:sp>
        <p:nvSpPr>
          <p:cNvPr id="8" name="Title Placeholder">
            <a:extLst>
              <a:ext uri="{FF2B5EF4-FFF2-40B4-BE49-F238E27FC236}">
                <a16:creationId xmlns:a16="http://schemas.microsoft.com/office/drawing/2014/main" id="{1F1D5F2C-AE1C-C48C-E24D-D3773B5313B9}"/>
              </a:ext>
            </a:extLst>
          </p:cNvPr>
          <p:cNvSpPr>
            <a:spLocks noGrp="1"/>
          </p:cNvSpPr>
          <p:nvPr>
            <p:ph type="title" hasCustomPrompt="1"/>
            <p:custDataLst>
              <p:tags r:id="rId5"/>
            </p:custDataLst>
          </p:nvPr>
        </p:nvSpPr>
        <p:spPr>
          <a:xfrm>
            <a:off x="597207" y="1309407"/>
            <a:ext cx="11007418"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9" name="Ellipse">
            <a:extLst>
              <a:ext uri="{FF2B5EF4-FFF2-40B4-BE49-F238E27FC236}">
                <a16:creationId xmlns:a16="http://schemas.microsoft.com/office/drawing/2014/main" id="{3E724EC9-08DB-D30D-2A6E-A8BE42CA7C0B}"/>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5C1DE741-6AFA-F085-7A49-6E83506C5C80}"/>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Ellipse">
            <a:extLst>
              <a:ext uri="{FF2B5EF4-FFF2-40B4-BE49-F238E27FC236}">
                <a16:creationId xmlns:a16="http://schemas.microsoft.com/office/drawing/2014/main" id="{D53490D7-12A8-52B0-8A8A-DFCEC9C88C5B}"/>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Footer Placeholder">
            <a:extLst>
              <a:ext uri="{FF2B5EF4-FFF2-40B4-BE49-F238E27FC236}">
                <a16:creationId xmlns:a16="http://schemas.microsoft.com/office/drawing/2014/main" id="{F81086EA-9F68-AA4D-6507-B028CF0777D3}"/>
              </a:ext>
            </a:extLst>
          </p:cNvPr>
          <p:cNvSpPr>
            <a:spLocks noGrp="1"/>
          </p:cNvSpPr>
          <p:nvPr>
            <p:ph type="body" sz="quarter" idx="22" hasCustomPrompt="1"/>
            <p:custDataLst>
              <p:tags r:id="rId6"/>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5" name="Free Badge"/>
          <p:cNvPicPr>
            <a:picLocks noChangeAspect="1"/>
          </p:cNvPicPr>
          <p:nvPr userDrawn="1"/>
        </p:nvPicPr>
        <p:blipFill>
          <a:blip r:embed="rId12"/>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298517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Text Boxes T21V3">
    <p:bg>
      <p:bgPr>
        <a:solidFill>
          <a:schemeClr val="tx1"/>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4332288" y="2828601"/>
            <a:ext cx="3528000" cy="3445199"/>
          </a:xfrm>
          <a:prstGeom prst="roundRect">
            <a:avLst>
              <a:gd name="adj" fmla="val 1192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 Placeholder 2">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4332288" y="3548962"/>
            <a:ext cx="3528000" cy="1551707"/>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3" name="Subtitle Placeholder 2">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4332288" y="5112973"/>
            <a:ext cx="3528000" cy="1160827"/>
          </a:xfrm>
        </p:spPr>
        <p:txBody>
          <a:bodyPr wrap="square" lIns="216000" tIns="108000" rIns="216000" bIns="432000" anchor="t"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4548288" y="3044603"/>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descr="Стрелка вниз со сплошной заливкой">
            <a:extLst>
              <a:ext uri="{FF2B5EF4-FFF2-40B4-BE49-F238E27FC236}">
                <a16:creationId xmlns:a16="http://schemas.microsoft.com/office/drawing/2014/main" id="{511C1B63-B45C-68A1-0089-F719F223BA23}"/>
              </a:ext>
            </a:extLst>
          </p:cNvPr>
          <p:cNvPicPr>
            <a:picLocks noChangeAspect="1"/>
          </p:cNvPicPr>
          <p:nvPr userDrawn="1"/>
        </p:nvPicPr>
        <p:blipFill>
          <a:blip r:embed="rId8">
            <a:extLst>
              <a:ext uri="{96DAC541-7B7A-43D3-8B79-37D633B846F1}">
                <asvg:svgBlip xmlns:asvg="http://schemas.microsoft.com/office/drawing/2016/SVG/main" r:embed="rId9"/>
              </a:ext>
            </a:extLst>
          </a:blip>
          <a:srcRect t="54542" b="3102"/>
          <a:stretch>
            <a:fillRect/>
          </a:stretch>
        </p:blipFill>
        <p:spPr>
          <a:xfrm rot="18900000">
            <a:off x="4483178" y="3141535"/>
            <a:ext cx="562221" cy="238137"/>
          </a:xfrm>
          <a:prstGeom prst="rect">
            <a:avLst/>
          </a:prstGeom>
        </p:spPr>
      </p:pic>
      <p:sp>
        <p:nvSpPr>
          <p:cNvPr id="3" name="Прямоугольник: скругленные углы 2">
            <a:extLst>
              <a:ext uri="{FF2B5EF4-FFF2-40B4-BE49-F238E27FC236}">
                <a16:creationId xmlns:a16="http://schemas.microsoft.com/office/drawing/2014/main" id="{CC40E4B8-5463-5608-7FB6-94987AE54F86}"/>
              </a:ext>
            </a:extLst>
          </p:cNvPr>
          <p:cNvSpPr/>
          <p:nvPr userDrawn="1"/>
        </p:nvSpPr>
        <p:spPr>
          <a:xfrm>
            <a:off x="587376" y="2828826"/>
            <a:ext cx="3528000" cy="3443560"/>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 Placeholder 1">
            <a:extLst>
              <a:ext uri="{FF2B5EF4-FFF2-40B4-BE49-F238E27FC236}">
                <a16:creationId xmlns:a16="http://schemas.microsoft.com/office/drawing/2014/main" id="{340048D2-8264-FC83-B01D-357D4735BEED}"/>
              </a:ext>
            </a:extLst>
          </p:cNvPr>
          <p:cNvSpPr>
            <a:spLocks noGrp="1"/>
          </p:cNvSpPr>
          <p:nvPr>
            <p:ph type="body" idx="26" hasCustomPrompt="1"/>
            <p:custDataLst>
              <p:tags r:id="rId3"/>
            </p:custDataLst>
          </p:nvPr>
        </p:nvSpPr>
        <p:spPr>
          <a:xfrm>
            <a:off x="587376" y="3549069"/>
            <a:ext cx="3528000" cy="1551600"/>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 name="Subtitle Placeholder 1">
            <a:extLst>
              <a:ext uri="{FF2B5EF4-FFF2-40B4-BE49-F238E27FC236}">
                <a16:creationId xmlns:a16="http://schemas.microsoft.com/office/drawing/2014/main" id="{7A355C18-AE6B-8894-F419-E71021FF5061}"/>
              </a:ext>
            </a:extLst>
          </p:cNvPr>
          <p:cNvSpPr>
            <a:spLocks noGrp="1"/>
          </p:cNvSpPr>
          <p:nvPr>
            <p:ph type="body" idx="27" hasCustomPrompt="1"/>
            <p:custDataLst>
              <p:tags r:id="rId4"/>
            </p:custDataLst>
          </p:nvPr>
        </p:nvSpPr>
        <p:spPr>
          <a:xfrm>
            <a:off x="587376" y="5112973"/>
            <a:ext cx="3528000"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6" name="Овал 5">
            <a:extLst>
              <a:ext uri="{FF2B5EF4-FFF2-40B4-BE49-F238E27FC236}">
                <a16:creationId xmlns:a16="http://schemas.microsoft.com/office/drawing/2014/main" id="{9B8B0384-C066-92EB-D55B-208A039522A4}"/>
              </a:ext>
            </a:extLst>
          </p:cNvPr>
          <p:cNvSpPr/>
          <p:nvPr userDrawn="1"/>
        </p:nvSpPr>
        <p:spPr>
          <a:xfrm>
            <a:off x="803376" y="3044826"/>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descr="Стрелка вниз со сплошной заливкой">
            <a:extLst>
              <a:ext uri="{FF2B5EF4-FFF2-40B4-BE49-F238E27FC236}">
                <a16:creationId xmlns:a16="http://schemas.microsoft.com/office/drawing/2014/main" id="{CFA80331-4340-2F48-8519-3D57D1B5E0A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8900000">
            <a:off x="738266" y="3141758"/>
            <a:ext cx="562221" cy="238137"/>
          </a:xfrm>
          <a:prstGeom prst="rect">
            <a:avLst/>
          </a:prstGeom>
        </p:spPr>
      </p:pic>
      <p:sp>
        <p:nvSpPr>
          <p:cNvPr id="13" name="Рисунок 19">
            <a:extLst>
              <a:ext uri="{FF2B5EF4-FFF2-40B4-BE49-F238E27FC236}">
                <a16:creationId xmlns:a16="http://schemas.microsoft.com/office/drawing/2014/main" id="{F5B58ABD-0DB8-F2A8-6CE7-3B8D7570AE76}"/>
              </a:ext>
            </a:extLst>
          </p:cNvPr>
          <p:cNvSpPr>
            <a:spLocks noGrp="1"/>
          </p:cNvSpPr>
          <p:nvPr>
            <p:ph type="pic" sz="quarter" idx="12"/>
          </p:nvPr>
        </p:nvSpPr>
        <p:spPr>
          <a:xfrm>
            <a:off x="8076626" y="584200"/>
            <a:ext cx="3528000" cy="5689141"/>
          </a:xfrm>
          <a:prstGeom prst="roundRect">
            <a:avLst>
              <a:gd name="adj" fmla="val 11303"/>
            </a:avLst>
          </a:prstGeom>
        </p:spPr>
        <p:txBody>
          <a:bodyPr/>
          <a:lstStyle/>
          <a:p>
            <a:endParaRPr lang="ru-RU"/>
          </a:p>
        </p:txBody>
      </p:sp>
      <p:sp>
        <p:nvSpPr>
          <p:cNvPr id="25" name="Ellipse">
            <a:extLst>
              <a:ext uri="{FF2B5EF4-FFF2-40B4-BE49-F238E27FC236}">
                <a16:creationId xmlns:a16="http://schemas.microsoft.com/office/drawing/2014/main" id="{CA8BA05A-4DCA-F797-B924-5AA579AB0836}"/>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Ellipse">
            <a:extLst>
              <a:ext uri="{FF2B5EF4-FFF2-40B4-BE49-F238E27FC236}">
                <a16:creationId xmlns:a16="http://schemas.microsoft.com/office/drawing/2014/main" id="{E7D60930-12F6-701A-BC78-1B87D0D94F09}"/>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Ellipse">
            <a:extLst>
              <a:ext uri="{FF2B5EF4-FFF2-40B4-BE49-F238E27FC236}">
                <a16:creationId xmlns:a16="http://schemas.microsoft.com/office/drawing/2014/main" id="{4C560EE8-6360-8451-B689-CCEDB3E0C3BA}"/>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itle Placeholder">
            <a:extLst>
              <a:ext uri="{FF2B5EF4-FFF2-40B4-BE49-F238E27FC236}">
                <a16:creationId xmlns:a16="http://schemas.microsoft.com/office/drawing/2014/main" id="{AA659890-E929-F764-50F5-3BAA2CE3F48C}"/>
              </a:ext>
            </a:extLst>
          </p:cNvPr>
          <p:cNvSpPr>
            <a:spLocks noGrp="1"/>
          </p:cNvSpPr>
          <p:nvPr>
            <p:ph type="title" hasCustomPrompt="1"/>
            <p:custDataLst>
              <p:tags r:id="rId5"/>
            </p:custDataLst>
          </p:nvPr>
        </p:nvSpPr>
        <p:spPr>
          <a:xfrm>
            <a:off x="597207" y="1309407"/>
            <a:ext cx="7264195" cy="1329595"/>
          </a:xfrm>
          <a:prstGeom prst="rect">
            <a:avLst/>
          </a:prstGeom>
        </p:spPr>
        <p:txBody>
          <a:bodyPr vert="horz" wrap="square" lIns="0" tIns="0" rIns="0" bIns="0" rtlCol="0" anchor="ctr" anchorCtr="0">
            <a:noAutofit/>
          </a:bodyPr>
          <a:lstStyle>
            <a:lvl1pPr>
              <a:defRPr sz="4800">
                <a:solidFill>
                  <a:schemeClr val="bg1"/>
                </a:solidFill>
              </a:defRPr>
            </a:lvl1pPr>
          </a:lstStyle>
          <a:p>
            <a:pPr lvl="0"/>
            <a:r>
              <a:rPr lang="en-US"/>
              <a:t>Click to add text</a:t>
            </a:r>
            <a:endParaRPr lang="ru-RU"/>
          </a:p>
        </p:txBody>
      </p:sp>
      <p:sp>
        <p:nvSpPr>
          <p:cNvPr id="9" name="Footer Placeholder">
            <a:extLst>
              <a:ext uri="{FF2B5EF4-FFF2-40B4-BE49-F238E27FC236}">
                <a16:creationId xmlns:a16="http://schemas.microsoft.com/office/drawing/2014/main" id="{CD7676F1-A573-51B3-E4B7-8720FFE7F234}"/>
              </a:ext>
            </a:extLst>
          </p:cNvPr>
          <p:cNvSpPr>
            <a:spLocks noGrp="1"/>
          </p:cNvSpPr>
          <p:nvPr>
            <p:ph type="body" sz="quarter" idx="22" hasCustomPrompt="1"/>
            <p:custDataLst>
              <p:tags r:id="rId6"/>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1" name="Free Badge"/>
          <p:cNvPicPr>
            <a:picLocks noChangeAspect="1"/>
          </p:cNvPicPr>
          <p:nvPr userDrawn="1"/>
        </p:nvPicPr>
        <p:blipFill>
          <a:blip r:embed="rId12"/>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072136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Text Boxes T22V1">
    <p:bg>
      <p:bgPr>
        <a:solidFill>
          <a:schemeClr val="bg2"/>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826420"/>
            <a:ext cx="3529014" cy="3444976"/>
          </a:xfrm>
          <a:prstGeom prst="roundRect">
            <a:avLst>
              <a:gd name="adj" fmla="val 11927"/>
            </a:avLst>
          </a:prstGeom>
          <a:solidFill>
            <a:srgbClr val="3535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4" name="Text Placeholder 1">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587374" y="3536002"/>
            <a:ext cx="3529014" cy="1551707"/>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1">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587374" y="5112973"/>
            <a:ext cx="3529014" cy="853050"/>
          </a:xfrm>
        </p:spPr>
        <p:txBody>
          <a:bodyPr wrap="square" lIns="216000" tIns="108000" rIns="216000" bIns="432000" anchor="t"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3042420"/>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углы 1">
            <a:extLst>
              <a:ext uri="{FF2B5EF4-FFF2-40B4-BE49-F238E27FC236}">
                <a16:creationId xmlns:a16="http://schemas.microsoft.com/office/drawing/2014/main" id="{C13FBD91-8212-E33A-A5EF-31D0448D8823}"/>
              </a:ext>
            </a:extLst>
          </p:cNvPr>
          <p:cNvSpPr/>
          <p:nvPr userDrawn="1"/>
        </p:nvSpPr>
        <p:spPr>
          <a:xfrm>
            <a:off x="4332388" y="2824016"/>
            <a:ext cx="3529014" cy="3444976"/>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 Placeholder 2">
            <a:extLst>
              <a:ext uri="{FF2B5EF4-FFF2-40B4-BE49-F238E27FC236}">
                <a16:creationId xmlns:a16="http://schemas.microsoft.com/office/drawing/2014/main" id="{DF736408-7033-3DEF-7582-9C6C1B69B271}"/>
              </a:ext>
            </a:extLst>
          </p:cNvPr>
          <p:cNvSpPr>
            <a:spLocks noGrp="1"/>
          </p:cNvSpPr>
          <p:nvPr>
            <p:ph type="body" idx="26" hasCustomPrompt="1"/>
            <p:custDataLst>
              <p:tags r:id="rId3"/>
            </p:custDataLst>
          </p:nvPr>
        </p:nvSpPr>
        <p:spPr>
          <a:xfrm>
            <a:off x="4332388" y="3533598"/>
            <a:ext cx="3529014"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 name="Subtitle Placeholder 2">
            <a:extLst>
              <a:ext uri="{FF2B5EF4-FFF2-40B4-BE49-F238E27FC236}">
                <a16:creationId xmlns:a16="http://schemas.microsoft.com/office/drawing/2014/main" id="{DE994276-5754-DEDB-3904-703B3E9595A4}"/>
              </a:ext>
            </a:extLst>
          </p:cNvPr>
          <p:cNvSpPr>
            <a:spLocks noGrp="1"/>
          </p:cNvSpPr>
          <p:nvPr>
            <p:ph type="body" idx="27" hasCustomPrompt="1"/>
            <p:custDataLst>
              <p:tags r:id="rId4"/>
            </p:custDataLst>
          </p:nvPr>
        </p:nvSpPr>
        <p:spPr>
          <a:xfrm>
            <a:off x="4332388" y="5110569"/>
            <a:ext cx="3529014"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Овал 5">
            <a:extLst>
              <a:ext uri="{FF2B5EF4-FFF2-40B4-BE49-F238E27FC236}">
                <a16:creationId xmlns:a16="http://schemas.microsoft.com/office/drawing/2014/main" id="{4DFBC427-6193-5C81-29BC-21AA2B356706}"/>
              </a:ext>
            </a:extLst>
          </p:cNvPr>
          <p:cNvSpPr/>
          <p:nvPr userDrawn="1"/>
        </p:nvSpPr>
        <p:spPr>
          <a:xfrm>
            <a:off x="4548387" y="3040016"/>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6AD06209-39CC-37A3-0C6C-C61609DA6DD8}"/>
              </a:ext>
            </a:extLst>
          </p:cNvPr>
          <p:cNvSpPr/>
          <p:nvPr userDrawn="1"/>
        </p:nvSpPr>
        <p:spPr>
          <a:xfrm>
            <a:off x="8075614" y="2821884"/>
            <a:ext cx="3529014" cy="3444976"/>
          </a:xfrm>
          <a:prstGeom prst="roundRect">
            <a:avLst>
              <a:gd name="adj" fmla="val 1192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 Placeholder 3">
            <a:extLst>
              <a:ext uri="{FF2B5EF4-FFF2-40B4-BE49-F238E27FC236}">
                <a16:creationId xmlns:a16="http://schemas.microsoft.com/office/drawing/2014/main" id="{EE7DC29C-F151-A18B-F3B0-1A1792DE5AC6}"/>
              </a:ext>
            </a:extLst>
          </p:cNvPr>
          <p:cNvSpPr>
            <a:spLocks noGrp="1"/>
          </p:cNvSpPr>
          <p:nvPr>
            <p:ph type="body" idx="28" hasCustomPrompt="1"/>
            <p:custDataLst>
              <p:tags r:id="rId5"/>
            </p:custDataLst>
          </p:nvPr>
        </p:nvSpPr>
        <p:spPr>
          <a:xfrm>
            <a:off x="8075614" y="3531466"/>
            <a:ext cx="3529014" cy="1551707"/>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9" name="Subtitle Placeholder 3">
            <a:extLst>
              <a:ext uri="{FF2B5EF4-FFF2-40B4-BE49-F238E27FC236}">
                <a16:creationId xmlns:a16="http://schemas.microsoft.com/office/drawing/2014/main" id="{AE92AA9A-93EA-CE2A-648D-1CC056B73AB2}"/>
              </a:ext>
            </a:extLst>
          </p:cNvPr>
          <p:cNvSpPr>
            <a:spLocks noGrp="1"/>
          </p:cNvSpPr>
          <p:nvPr>
            <p:ph type="body" idx="29" hasCustomPrompt="1"/>
            <p:custDataLst>
              <p:tags r:id="rId6"/>
            </p:custDataLst>
          </p:nvPr>
        </p:nvSpPr>
        <p:spPr>
          <a:xfrm>
            <a:off x="8075614" y="5108437"/>
            <a:ext cx="3529014" cy="853050"/>
          </a:xfrm>
        </p:spPr>
        <p:txBody>
          <a:bodyPr wrap="square" lIns="216000" tIns="108000" rIns="216000" bIns="432000" anchor="t"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1" name="Овал 20">
            <a:extLst>
              <a:ext uri="{FF2B5EF4-FFF2-40B4-BE49-F238E27FC236}">
                <a16:creationId xmlns:a16="http://schemas.microsoft.com/office/drawing/2014/main" id="{F3AD9F34-D268-D14A-C152-DC35C48E21C8}"/>
              </a:ext>
            </a:extLst>
          </p:cNvPr>
          <p:cNvSpPr/>
          <p:nvPr userDrawn="1"/>
        </p:nvSpPr>
        <p:spPr>
          <a:xfrm>
            <a:off x="8291200" y="3037884"/>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descr="Стрелка вниз со сплошной заливкой">
            <a:extLst>
              <a:ext uri="{FF2B5EF4-FFF2-40B4-BE49-F238E27FC236}">
                <a16:creationId xmlns:a16="http://schemas.microsoft.com/office/drawing/2014/main" id="{6F581CF0-275C-70E6-802E-5A891316B841}"/>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8900000">
            <a:off x="8226090" y="3134816"/>
            <a:ext cx="562221" cy="238137"/>
          </a:xfrm>
          <a:prstGeom prst="rect">
            <a:avLst/>
          </a:prstGeom>
        </p:spPr>
      </p:pic>
      <p:pic>
        <p:nvPicPr>
          <p:cNvPr id="26" name="Рисунок 25" descr="Стрелка вниз со сплошной заливкой">
            <a:extLst>
              <a:ext uri="{FF2B5EF4-FFF2-40B4-BE49-F238E27FC236}">
                <a16:creationId xmlns:a16="http://schemas.microsoft.com/office/drawing/2014/main" id="{05571278-ACEE-FE8E-C3A5-11EA108413D6}"/>
              </a:ext>
            </a:extLst>
          </p:cNvPr>
          <p:cNvPicPr>
            <a:picLocks noChangeAspect="1"/>
          </p:cNvPicPr>
          <p:nvPr userDrawn="1"/>
        </p:nvPicPr>
        <p:blipFill>
          <a:blip r:embed="rId12">
            <a:extLst>
              <a:ext uri="{96DAC541-7B7A-43D3-8B79-37D633B846F1}">
                <asvg:svgBlip xmlns:asvg="http://schemas.microsoft.com/office/drawing/2016/SVG/main" r:embed="rId13"/>
              </a:ext>
            </a:extLst>
          </a:blip>
          <a:srcRect t="54542" b="3102"/>
          <a:stretch>
            <a:fillRect/>
          </a:stretch>
        </p:blipFill>
        <p:spPr>
          <a:xfrm rot="18900000">
            <a:off x="4483277" y="3136948"/>
            <a:ext cx="562221" cy="238137"/>
          </a:xfrm>
          <a:prstGeom prst="rect">
            <a:avLst/>
          </a:prstGeom>
        </p:spPr>
      </p:pic>
      <p:pic>
        <p:nvPicPr>
          <p:cNvPr id="27" name="Рисунок 26" descr="Стрелка вниз со сплошной заливкой">
            <a:extLst>
              <a:ext uri="{FF2B5EF4-FFF2-40B4-BE49-F238E27FC236}">
                <a16:creationId xmlns:a16="http://schemas.microsoft.com/office/drawing/2014/main" id="{6A012EAF-0A89-01C6-11A7-77BC029D5830}"/>
              </a:ext>
            </a:extLst>
          </p:cNvPr>
          <p:cNvPicPr>
            <a:picLocks noChangeAspect="1"/>
          </p:cNvPicPr>
          <p:nvPr userDrawn="1"/>
        </p:nvPicPr>
        <p:blipFill>
          <a:blip r:embed="rId14">
            <a:extLst>
              <a:ext uri="{96DAC541-7B7A-43D3-8B79-37D633B846F1}">
                <asvg:svgBlip xmlns:asvg="http://schemas.microsoft.com/office/drawing/2016/SVG/main" r:embed="rId15"/>
              </a:ext>
            </a:extLst>
          </a:blip>
          <a:srcRect t="54542" b="3102"/>
          <a:stretch>
            <a:fillRect/>
          </a:stretch>
        </p:blipFill>
        <p:spPr>
          <a:xfrm rot="18900000">
            <a:off x="741099" y="3144809"/>
            <a:ext cx="562221" cy="238137"/>
          </a:xfrm>
          <a:prstGeom prst="rect">
            <a:avLst/>
          </a:prstGeom>
        </p:spPr>
      </p:pic>
      <p:sp>
        <p:nvSpPr>
          <p:cNvPr id="5" name="Title Placeholder">
            <a:extLst>
              <a:ext uri="{FF2B5EF4-FFF2-40B4-BE49-F238E27FC236}">
                <a16:creationId xmlns:a16="http://schemas.microsoft.com/office/drawing/2014/main" id="{7C98F59F-A6C9-2B50-6862-5346466525A4}"/>
              </a:ext>
            </a:extLst>
          </p:cNvPr>
          <p:cNvSpPr>
            <a:spLocks noGrp="1"/>
          </p:cNvSpPr>
          <p:nvPr>
            <p:ph type="title" hasCustomPrompt="1"/>
            <p:custDataLst>
              <p:tags r:id="rId7"/>
            </p:custDataLst>
          </p:nvPr>
        </p:nvSpPr>
        <p:spPr>
          <a:xfrm>
            <a:off x="597207" y="1309407"/>
            <a:ext cx="7264195" cy="1329595"/>
          </a:xfrm>
          <a:prstGeom prst="rect">
            <a:avLst/>
          </a:prstGeom>
        </p:spPr>
        <p:txBody>
          <a:bodyPr vert="horz" wrap="square" lIns="0" tIns="0" rIns="0" bIns="0" rtlCol="0" anchor="ctr" anchorCtr="0">
            <a:noAutofit/>
          </a:bodyPr>
          <a:lstStyle>
            <a:lvl1pPr>
              <a:defRPr sz="4800"/>
            </a:lvl1pPr>
          </a:lstStyle>
          <a:p>
            <a:pPr lvl="0"/>
            <a:r>
              <a:rPr lang="en-US"/>
              <a:t>Click to add text</a:t>
            </a:r>
            <a:endParaRPr lang="ru-RU"/>
          </a:p>
        </p:txBody>
      </p:sp>
      <p:sp>
        <p:nvSpPr>
          <p:cNvPr id="8" name="Ellipse">
            <a:extLst>
              <a:ext uri="{FF2B5EF4-FFF2-40B4-BE49-F238E27FC236}">
                <a16:creationId xmlns:a16="http://schemas.microsoft.com/office/drawing/2014/main" id="{02FABE68-D98C-B865-1E4E-339575F280A4}"/>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Ellipse">
            <a:extLst>
              <a:ext uri="{FF2B5EF4-FFF2-40B4-BE49-F238E27FC236}">
                <a16:creationId xmlns:a16="http://schemas.microsoft.com/office/drawing/2014/main" id="{0A0EB275-2511-BE54-B124-BB08057C5C3B}"/>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5A5F67B1-BD39-8C45-D33B-9E3AE3AFFF4C}"/>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Footer Placeholder">
            <a:extLst>
              <a:ext uri="{FF2B5EF4-FFF2-40B4-BE49-F238E27FC236}">
                <a16:creationId xmlns:a16="http://schemas.microsoft.com/office/drawing/2014/main" id="{AB80DB90-F401-A090-2022-8CC8A7F596A2}"/>
              </a:ext>
            </a:extLst>
          </p:cNvPr>
          <p:cNvSpPr>
            <a:spLocks noGrp="1"/>
          </p:cNvSpPr>
          <p:nvPr>
            <p:ph type="body" sz="quarter" idx="22" hasCustomPrompt="1"/>
            <p:custDataLst>
              <p:tags r:id="rId8"/>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2" name="Free Badge"/>
          <p:cNvPicPr>
            <a:picLocks noChangeAspect="1"/>
          </p:cNvPicPr>
          <p:nvPr userDrawn="1"/>
        </p:nvPicPr>
        <p:blipFill>
          <a:blip r:embed="rId16"/>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290898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Text Boxes T22V2">
    <p:bg>
      <p:bgPr>
        <a:solidFill>
          <a:schemeClr val="tx1"/>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826420"/>
            <a:ext cx="3529014" cy="3444976"/>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4" name="Text Placeholder 1">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587374" y="3536002"/>
            <a:ext cx="3529014"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1">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587374" y="5112973"/>
            <a:ext cx="3529014"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3042420"/>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sp>
        <p:nvSpPr>
          <p:cNvPr id="2" name="Прямоугольник: скругленные углы 1">
            <a:extLst>
              <a:ext uri="{FF2B5EF4-FFF2-40B4-BE49-F238E27FC236}">
                <a16:creationId xmlns:a16="http://schemas.microsoft.com/office/drawing/2014/main" id="{C13FBD91-8212-E33A-A5EF-31D0448D8823}"/>
              </a:ext>
            </a:extLst>
          </p:cNvPr>
          <p:cNvSpPr/>
          <p:nvPr userDrawn="1"/>
        </p:nvSpPr>
        <p:spPr>
          <a:xfrm>
            <a:off x="4332388" y="2824016"/>
            <a:ext cx="3529014" cy="3444976"/>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 Placeholder 2">
            <a:extLst>
              <a:ext uri="{FF2B5EF4-FFF2-40B4-BE49-F238E27FC236}">
                <a16:creationId xmlns:a16="http://schemas.microsoft.com/office/drawing/2014/main" id="{DF736408-7033-3DEF-7582-9C6C1B69B271}"/>
              </a:ext>
            </a:extLst>
          </p:cNvPr>
          <p:cNvSpPr>
            <a:spLocks noGrp="1"/>
          </p:cNvSpPr>
          <p:nvPr>
            <p:ph type="body" idx="26" hasCustomPrompt="1"/>
            <p:custDataLst>
              <p:tags r:id="rId3"/>
            </p:custDataLst>
          </p:nvPr>
        </p:nvSpPr>
        <p:spPr>
          <a:xfrm>
            <a:off x="4332388" y="3533598"/>
            <a:ext cx="3529014"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 name="Subtitle Placeholder 2">
            <a:extLst>
              <a:ext uri="{FF2B5EF4-FFF2-40B4-BE49-F238E27FC236}">
                <a16:creationId xmlns:a16="http://schemas.microsoft.com/office/drawing/2014/main" id="{DE994276-5754-DEDB-3904-703B3E9595A4}"/>
              </a:ext>
            </a:extLst>
          </p:cNvPr>
          <p:cNvSpPr>
            <a:spLocks noGrp="1"/>
          </p:cNvSpPr>
          <p:nvPr>
            <p:ph type="body" idx="27" hasCustomPrompt="1"/>
            <p:custDataLst>
              <p:tags r:id="rId4"/>
            </p:custDataLst>
          </p:nvPr>
        </p:nvSpPr>
        <p:spPr>
          <a:xfrm>
            <a:off x="4332388" y="5110569"/>
            <a:ext cx="3529014"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Овал 5">
            <a:extLst>
              <a:ext uri="{FF2B5EF4-FFF2-40B4-BE49-F238E27FC236}">
                <a16:creationId xmlns:a16="http://schemas.microsoft.com/office/drawing/2014/main" id="{4DFBC427-6193-5C81-29BC-21AA2B356706}"/>
              </a:ext>
            </a:extLst>
          </p:cNvPr>
          <p:cNvSpPr/>
          <p:nvPr userDrawn="1"/>
        </p:nvSpPr>
        <p:spPr>
          <a:xfrm>
            <a:off x="4548387" y="3040016"/>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6AD06209-39CC-37A3-0C6C-C61609DA6DD8}"/>
              </a:ext>
            </a:extLst>
          </p:cNvPr>
          <p:cNvSpPr/>
          <p:nvPr userDrawn="1"/>
        </p:nvSpPr>
        <p:spPr>
          <a:xfrm>
            <a:off x="8075614" y="2821884"/>
            <a:ext cx="3529014" cy="3444976"/>
          </a:xfrm>
          <a:prstGeom prst="roundRect">
            <a:avLst>
              <a:gd name="adj" fmla="val 1192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 Placeholder 3">
            <a:extLst>
              <a:ext uri="{FF2B5EF4-FFF2-40B4-BE49-F238E27FC236}">
                <a16:creationId xmlns:a16="http://schemas.microsoft.com/office/drawing/2014/main" id="{EE7DC29C-F151-A18B-F3B0-1A1792DE5AC6}"/>
              </a:ext>
            </a:extLst>
          </p:cNvPr>
          <p:cNvSpPr>
            <a:spLocks noGrp="1"/>
          </p:cNvSpPr>
          <p:nvPr>
            <p:ph type="body" idx="28" hasCustomPrompt="1"/>
            <p:custDataLst>
              <p:tags r:id="rId5"/>
            </p:custDataLst>
          </p:nvPr>
        </p:nvSpPr>
        <p:spPr>
          <a:xfrm>
            <a:off x="8075614" y="3531466"/>
            <a:ext cx="3529014" cy="1551707"/>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9" name="Subtitle Placeholder 3">
            <a:extLst>
              <a:ext uri="{FF2B5EF4-FFF2-40B4-BE49-F238E27FC236}">
                <a16:creationId xmlns:a16="http://schemas.microsoft.com/office/drawing/2014/main" id="{AE92AA9A-93EA-CE2A-648D-1CC056B73AB2}"/>
              </a:ext>
            </a:extLst>
          </p:cNvPr>
          <p:cNvSpPr>
            <a:spLocks noGrp="1"/>
          </p:cNvSpPr>
          <p:nvPr>
            <p:ph type="body" idx="29" hasCustomPrompt="1"/>
            <p:custDataLst>
              <p:tags r:id="rId6"/>
            </p:custDataLst>
          </p:nvPr>
        </p:nvSpPr>
        <p:spPr>
          <a:xfrm>
            <a:off x="8075614" y="5108437"/>
            <a:ext cx="3529014" cy="853050"/>
          </a:xfrm>
        </p:spPr>
        <p:txBody>
          <a:bodyPr wrap="square" lIns="216000" tIns="108000" rIns="216000" bIns="432000" anchor="t"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1" name="Овал 20">
            <a:extLst>
              <a:ext uri="{FF2B5EF4-FFF2-40B4-BE49-F238E27FC236}">
                <a16:creationId xmlns:a16="http://schemas.microsoft.com/office/drawing/2014/main" id="{F3AD9F34-D268-D14A-C152-DC35C48E21C8}"/>
              </a:ext>
            </a:extLst>
          </p:cNvPr>
          <p:cNvSpPr/>
          <p:nvPr userDrawn="1"/>
        </p:nvSpPr>
        <p:spPr>
          <a:xfrm>
            <a:off x="8291200" y="3037884"/>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descr="Стрелка вниз со сплошной заливкой">
            <a:extLst>
              <a:ext uri="{FF2B5EF4-FFF2-40B4-BE49-F238E27FC236}">
                <a16:creationId xmlns:a16="http://schemas.microsoft.com/office/drawing/2014/main" id="{6F581CF0-275C-70E6-802E-5A891316B841}"/>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8900000">
            <a:off x="8226090" y="3134816"/>
            <a:ext cx="562221" cy="238137"/>
          </a:xfrm>
          <a:prstGeom prst="rect">
            <a:avLst/>
          </a:prstGeom>
        </p:spPr>
      </p:pic>
      <p:pic>
        <p:nvPicPr>
          <p:cNvPr id="26" name="Рисунок 25" descr="Стрелка вниз со сплошной заливкой">
            <a:extLst>
              <a:ext uri="{FF2B5EF4-FFF2-40B4-BE49-F238E27FC236}">
                <a16:creationId xmlns:a16="http://schemas.microsoft.com/office/drawing/2014/main" id="{05571278-ACEE-FE8E-C3A5-11EA108413D6}"/>
              </a:ext>
            </a:extLst>
          </p:cNvPr>
          <p:cNvPicPr>
            <a:picLocks noChangeAspect="1"/>
          </p:cNvPicPr>
          <p:nvPr userDrawn="1"/>
        </p:nvPicPr>
        <p:blipFill>
          <a:blip r:embed="rId12">
            <a:extLst>
              <a:ext uri="{96DAC541-7B7A-43D3-8B79-37D633B846F1}">
                <asvg:svgBlip xmlns:asvg="http://schemas.microsoft.com/office/drawing/2016/SVG/main" r:embed="rId13"/>
              </a:ext>
            </a:extLst>
          </a:blip>
          <a:srcRect t="54542" b="3102"/>
          <a:stretch>
            <a:fillRect/>
          </a:stretch>
        </p:blipFill>
        <p:spPr>
          <a:xfrm rot="18900000">
            <a:off x="4483277" y="3136948"/>
            <a:ext cx="562221" cy="238137"/>
          </a:xfrm>
          <a:prstGeom prst="rect">
            <a:avLst/>
          </a:prstGeom>
        </p:spPr>
      </p:pic>
      <p:pic>
        <p:nvPicPr>
          <p:cNvPr id="27" name="Рисунок 26" descr="Стрелка вниз со сплошной заливкой">
            <a:extLst>
              <a:ext uri="{FF2B5EF4-FFF2-40B4-BE49-F238E27FC236}">
                <a16:creationId xmlns:a16="http://schemas.microsoft.com/office/drawing/2014/main" id="{6A012EAF-0A89-01C6-11A7-77BC029D5830}"/>
              </a:ext>
            </a:extLst>
          </p:cNvPr>
          <p:cNvPicPr>
            <a:picLocks noChangeAspect="1"/>
          </p:cNvPicPr>
          <p:nvPr userDrawn="1"/>
        </p:nvPicPr>
        <p:blipFill>
          <a:blip r:embed="rId14">
            <a:extLst>
              <a:ext uri="{96DAC541-7B7A-43D3-8B79-37D633B846F1}">
                <asvg:svgBlip xmlns:asvg="http://schemas.microsoft.com/office/drawing/2016/SVG/main" r:embed="rId15"/>
              </a:ext>
            </a:extLst>
          </a:blip>
          <a:srcRect t="54542" b="3102"/>
          <a:stretch>
            <a:fillRect/>
          </a:stretch>
        </p:blipFill>
        <p:spPr>
          <a:xfrm rot="18900000">
            <a:off x="741099" y="3144809"/>
            <a:ext cx="562221" cy="238137"/>
          </a:xfrm>
          <a:prstGeom prst="rect">
            <a:avLst/>
          </a:prstGeom>
        </p:spPr>
      </p:pic>
      <p:sp>
        <p:nvSpPr>
          <p:cNvPr id="5" name="Ellipse">
            <a:extLst>
              <a:ext uri="{FF2B5EF4-FFF2-40B4-BE49-F238E27FC236}">
                <a16:creationId xmlns:a16="http://schemas.microsoft.com/office/drawing/2014/main" id="{76BA7447-FE4E-4DD0-5B02-6CF976F4A383}"/>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3629BEBA-D428-34F3-1197-82EC2B0152D8}"/>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Ellipse">
            <a:extLst>
              <a:ext uri="{FF2B5EF4-FFF2-40B4-BE49-F238E27FC236}">
                <a16:creationId xmlns:a16="http://schemas.microsoft.com/office/drawing/2014/main" id="{A78E251C-9D57-E84C-0678-1A16A31D6679}"/>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itle Placeholder">
            <a:extLst>
              <a:ext uri="{FF2B5EF4-FFF2-40B4-BE49-F238E27FC236}">
                <a16:creationId xmlns:a16="http://schemas.microsoft.com/office/drawing/2014/main" id="{64CF675D-87C5-D15D-9359-F95636F7CF7C}"/>
              </a:ext>
            </a:extLst>
          </p:cNvPr>
          <p:cNvSpPr>
            <a:spLocks noGrp="1"/>
          </p:cNvSpPr>
          <p:nvPr>
            <p:ph type="title" hasCustomPrompt="1"/>
            <p:custDataLst>
              <p:tags r:id="rId7"/>
            </p:custDataLst>
          </p:nvPr>
        </p:nvSpPr>
        <p:spPr>
          <a:xfrm>
            <a:off x="597207" y="1309407"/>
            <a:ext cx="7264195" cy="1329595"/>
          </a:xfrm>
          <a:prstGeom prst="rect">
            <a:avLst/>
          </a:prstGeom>
        </p:spPr>
        <p:txBody>
          <a:bodyPr vert="horz" wrap="square" lIns="0" tIns="0" rIns="0" bIns="0" rtlCol="0" anchor="ctr" anchorCtr="0">
            <a:noAutofit/>
          </a:bodyPr>
          <a:lstStyle>
            <a:lvl1pPr>
              <a:defRPr sz="4800">
                <a:solidFill>
                  <a:schemeClr val="bg1"/>
                </a:solidFill>
              </a:defRPr>
            </a:lvl1pPr>
          </a:lstStyle>
          <a:p>
            <a:pPr lvl="0"/>
            <a:r>
              <a:rPr lang="en-US"/>
              <a:t>Click to add text</a:t>
            </a:r>
            <a:endParaRPr lang="ru-RU"/>
          </a:p>
        </p:txBody>
      </p:sp>
      <p:sp>
        <p:nvSpPr>
          <p:cNvPr id="9" name="Footer Placeholder">
            <a:extLst>
              <a:ext uri="{FF2B5EF4-FFF2-40B4-BE49-F238E27FC236}">
                <a16:creationId xmlns:a16="http://schemas.microsoft.com/office/drawing/2014/main" id="{F7AD9B8B-B292-E543-D3A0-E11810E5BCFA}"/>
              </a:ext>
            </a:extLst>
          </p:cNvPr>
          <p:cNvSpPr>
            <a:spLocks noGrp="1"/>
          </p:cNvSpPr>
          <p:nvPr>
            <p:ph type="body" sz="quarter" idx="22" hasCustomPrompt="1"/>
            <p:custDataLst>
              <p:tags r:id="rId8"/>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1" name="Free Badge"/>
          <p:cNvPicPr>
            <a:picLocks noChangeAspect="1"/>
          </p:cNvPicPr>
          <p:nvPr userDrawn="1"/>
        </p:nvPicPr>
        <p:blipFill>
          <a:blip r:embed="rId16"/>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7756961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ext Boxes T22V3">
    <p:bg>
      <p:bgPr>
        <a:solidFill>
          <a:schemeClr val="tx1"/>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826420"/>
            <a:ext cx="2592389" cy="3444976"/>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4" name="Text Placeholder 1">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587374" y="3536002"/>
            <a:ext cx="2592000"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1">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587374" y="5112973"/>
            <a:ext cx="2592000"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3042420"/>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sp>
        <p:nvSpPr>
          <p:cNvPr id="2" name="Прямоугольник: скругленные углы 1">
            <a:extLst>
              <a:ext uri="{FF2B5EF4-FFF2-40B4-BE49-F238E27FC236}">
                <a16:creationId xmlns:a16="http://schemas.microsoft.com/office/drawing/2014/main" id="{C13FBD91-8212-E33A-A5EF-31D0448D8823}"/>
              </a:ext>
            </a:extLst>
          </p:cNvPr>
          <p:cNvSpPr/>
          <p:nvPr userDrawn="1"/>
        </p:nvSpPr>
        <p:spPr>
          <a:xfrm>
            <a:off x="3396050" y="2824016"/>
            <a:ext cx="2592000" cy="3444976"/>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 Placeholder 2">
            <a:extLst>
              <a:ext uri="{FF2B5EF4-FFF2-40B4-BE49-F238E27FC236}">
                <a16:creationId xmlns:a16="http://schemas.microsoft.com/office/drawing/2014/main" id="{DF736408-7033-3DEF-7582-9C6C1B69B271}"/>
              </a:ext>
            </a:extLst>
          </p:cNvPr>
          <p:cNvSpPr>
            <a:spLocks noGrp="1"/>
          </p:cNvSpPr>
          <p:nvPr>
            <p:ph type="body" idx="26" hasCustomPrompt="1"/>
            <p:custDataLst>
              <p:tags r:id="rId3"/>
            </p:custDataLst>
          </p:nvPr>
        </p:nvSpPr>
        <p:spPr>
          <a:xfrm>
            <a:off x="3396050" y="3533598"/>
            <a:ext cx="2592000"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 name="Subtitle Placeholder 2">
            <a:extLst>
              <a:ext uri="{FF2B5EF4-FFF2-40B4-BE49-F238E27FC236}">
                <a16:creationId xmlns:a16="http://schemas.microsoft.com/office/drawing/2014/main" id="{DE994276-5754-DEDB-3904-703B3E9595A4}"/>
              </a:ext>
            </a:extLst>
          </p:cNvPr>
          <p:cNvSpPr>
            <a:spLocks noGrp="1"/>
          </p:cNvSpPr>
          <p:nvPr>
            <p:ph type="body" idx="27" hasCustomPrompt="1"/>
            <p:custDataLst>
              <p:tags r:id="rId4"/>
            </p:custDataLst>
          </p:nvPr>
        </p:nvSpPr>
        <p:spPr>
          <a:xfrm>
            <a:off x="3396050" y="5110569"/>
            <a:ext cx="2592000"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Овал 5">
            <a:extLst>
              <a:ext uri="{FF2B5EF4-FFF2-40B4-BE49-F238E27FC236}">
                <a16:creationId xmlns:a16="http://schemas.microsoft.com/office/drawing/2014/main" id="{4DFBC427-6193-5C81-29BC-21AA2B356706}"/>
              </a:ext>
            </a:extLst>
          </p:cNvPr>
          <p:cNvSpPr/>
          <p:nvPr userDrawn="1"/>
        </p:nvSpPr>
        <p:spPr>
          <a:xfrm>
            <a:off x="3612049" y="3040016"/>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6AD06209-39CC-37A3-0C6C-C61609DA6DD8}"/>
              </a:ext>
            </a:extLst>
          </p:cNvPr>
          <p:cNvSpPr/>
          <p:nvPr userDrawn="1"/>
        </p:nvSpPr>
        <p:spPr>
          <a:xfrm>
            <a:off x="6204338" y="2821884"/>
            <a:ext cx="2592000" cy="3444976"/>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 Placeholder 3">
            <a:extLst>
              <a:ext uri="{FF2B5EF4-FFF2-40B4-BE49-F238E27FC236}">
                <a16:creationId xmlns:a16="http://schemas.microsoft.com/office/drawing/2014/main" id="{EE7DC29C-F151-A18B-F3B0-1A1792DE5AC6}"/>
              </a:ext>
            </a:extLst>
          </p:cNvPr>
          <p:cNvSpPr>
            <a:spLocks noGrp="1"/>
          </p:cNvSpPr>
          <p:nvPr>
            <p:ph type="body" idx="28" hasCustomPrompt="1"/>
            <p:custDataLst>
              <p:tags r:id="rId5"/>
            </p:custDataLst>
          </p:nvPr>
        </p:nvSpPr>
        <p:spPr>
          <a:xfrm>
            <a:off x="6204338" y="3531466"/>
            <a:ext cx="2592000"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9" name="Subtitle Placeholder 3">
            <a:extLst>
              <a:ext uri="{FF2B5EF4-FFF2-40B4-BE49-F238E27FC236}">
                <a16:creationId xmlns:a16="http://schemas.microsoft.com/office/drawing/2014/main" id="{AE92AA9A-93EA-CE2A-648D-1CC056B73AB2}"/>
              </a:ext>
            </a:extLst>
          </p:cNvPr>
          <p:cNvSpPr>
            <a:spLocks noGrp="1"/>
          </p:cNvSpPr>
          <p:nvPr>
            <p:ph type="body" idx="29" hasCustomPrompt="1"/>
            <p:custDataLst>
              <p:tags r:id="rId6"/>
            </p:custDataLst>
          </p:nvPr>
        </p:nvSpPr>
        <p:spPr>
          <a:xfrm>
            <a:off x="6204338" y="5108437"/>
            <a:ext cx="2592000"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1" name="Овал 20">
            <a:extLst>
              <a:ext uri="{FF2B5EF4-FFF2-40B4-BE49-F238E27FC236}">
                <a16:creationId xmlns:a16="http://schemas.microsoft.com/office/drawing/2014/main" id="{F3AD9F34-D268-D14A-C152-DC35C48E21C8}"/>
              </a:ext>
            </a:extLst>
          </p:cNvPr>
          <p:cNvSpPr/>
          <p:nvPr userDrawn="1"/>
        </p:nvSpPr>
        <p:spPr>
          <a:xfrm>
            <a:off x="6419924" y="3037884"/>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descr="Стрелка вниз со сплошной заливкой">
            <a:extLst>
              <a:ext uri="{FF2B5EF4-FFF2-40B4-BE49-F238E27FC236}">
                <a16:creationId xmlns:a16="http://schemas.microsoft.com/office/drawing/2014/main" id="{6F581CF0-275C-70E6-802E-5A891316B841}"/>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8900000">
            <a:off x="6354814" y="3134816"/>
            <a:ext cx="562221" cy="238137"/>
          </a:xfrm>
          <a:prstGeom prst="rect">
            <a:avLst/>
          </a:prstGeom>
        </p:spPr>
      </p:pic>
      <p:pic>
        <p:nvPicPr>
          <p:cNvPr id="26" name="Рисунок 25" descr="Стрелка вниз со сплошной заливкой">
            <a:extLst>
              <a:ext uri="{FF2B5EF4-FFF2-40B4-BE49-F238E27FC236}">
                <a16:creationId xmlns:a16="http://schemas.microsoft.com/office/drawing/2014/main" id="{05571278-ACEE-FE8E-C3A5-11EA108413D6}"/>
              </a:ext>
            </a:extLst>
          </p:cNvPr>
          <p:cNvPicPr>
            <a:picLocks noChangeAspect="1"/>
          </p:cNvPicPr>
          <p:nvPr userDrawn="1"/>
        </p:nvPicPr>
        <p:blipFill>
          <a:blip r:embed="rId12">
            <a:extLst>
              <a:ext uri="{96DAC541-7B7A-43D3-8B79-37D633B846F1}">
                <asvg:svgBlip xmlns:asvg="http://schemas.microsoft.com/office/drawing/2016/SVG/main" r:embed="rId13"/>
              </a:ext>
            </a:extLst>
          </a:blip>
          <a:srcRect t="54542" b="3102"/>
          <a:stretch>
            <a:fillRect/>
          </a:stretch>
        </p:blipFill>
        <p:spPr>
          <a:xfrm rot="18900000">
            <a:off x="3546939" y="3136948"/>
            <a:ext cx="562221" cy="238137"/>
          </a:xfrm>
          <a:prstGeom prst="rect">
            <a:avLst/>
          </a:prstGeom>
        </p:spPr>
      </p:pic>
      <p:pic>
        <p:nvPicPr>
          <p:cNvPr id="27" name="Рисунок 26" descr="Стрелка вниз со сплошной заливкой">
            <a:extLst>
              <a:ext uri="{FF2B5EF4-FFF2-40B4-BE49-F238E27FC236}">
                <a16:creationId xmlns:a16="http://schemas.microsoft.com/office/drawing/2014/main" id="{6A012EAF-0A89-01C6-11A7-77BC029D5830}"/>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8900000">
            <a:off x="741099" y="3144809"/>
            <a:ext cx="562221" cy="238137"/>
          </a:xfrm>
          <a:prstGeom prst="rect">
            <a:avLst/>
          </a:prstGeom>
        </p:spPr>
      </p:pic>
      <p:sp>
        <p:nvSpPr>
          <p:cNvPr id="5" name="Ellipse">
            <a:extLst>
              <a:ext uri="{FF2B5EF4-FFF2-40B4-BE49-F238E27FC236}">
                <a16:creationId xmlns:a16="http://schemas.microsoft.com/office/drawing/2014/main" id="{76BA7447-FE4E-4DD0-5B02-6CF976F4A383}"/>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3629BEBA-D428-34F3-1197-82EC2B0152D8}"/>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Ellipse">
            <a:extLst>
              <a:ext uri="{FF2B5EF4-FFF2-40B4-BE49-F238E27FC236}">
                <a16:creationId xmlns:a16="http://schemas.microsoft.com/office/drawing/2014/main" id="{A78E251C-9D57-E84C-0678-1A16A31D6679}"/>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Рисунок 19">
            <a:extLst>
              <a:ext uri="{FF2B5EF4-FFF2-40B4-BE49-F238E27FC236}">
                <a16:creationId xmlns:a16="http://schemas.microsoft.com/office/drawing/2014/main" id="{692994B1-08B1-95C7-8973-C7F0D154A648}"/>
              </a:ext>
            </a:extLst>
          </p:cNvPr>
          <p:cNvSpPr>
            <a:spLocks noGrp="1"/>
          </p:cNvSpPr>
          <p:nvPr>
            <p:ph type="pic" sz="quarter" idx="30"/>
          </p:nvPr>
        </p:nvSpPr>
        <p:spPr>
          <a:xfrm>
            <a:off x="9012237" y="1329406"/>
            <a:ext cx="2592387" cy="4937453"/>
          </a:xfrm>
          <a:prstGeom prst="roundRect">
            <a:avLst>
              <a:gd name="adj" fmla="val 15843"/>
            </a:avLst>
          </a:prstGeom>
        </p:spPr>
        <p:txBody>
          <a:bodyPr/>
          <a:lstStyle/>
          <a:p>
            <a:endParaRPr lang="ru-RU"/>
          </a:p>
        </p:txBody>
      </p:sp>
      <p:sp>
        <p:nvSpPr>
          <p:cNvPr id="8" name="Title Placeholder">
            <a:extLst>
              <a:ext uri="{FF2B5EF4-FFF2-40B4-BE49-F238E27FC236}">
                <a16:creationId xmlns:a16="http://schemas.microsoft.com/office/drawing/2014/main" id="{34F29250-07FA-802E-8D18-56AF4523E948}"/>
              </a:ext>
            </a:extLst>
          </p:cNvPr>
          <p:cNvSpPr>
            <a:spLocks noGrp="1"/>
          </p:cNvSpPr>
          <p:nvPr>
            <p:ph type="title" hasCustomPrompt="1"/>
            <p:custDataLst>
              <p:tags r:id="rId7"/>
            </p:custDataLst>
          </p:nvPr>
        </p:nvSpPr>
        <p:spPr>
          <a:xfrm>
            <a:off x="597207" y="1309407"/>
            <a:ext cx="8199131" cy="1329595"/>
          </a:xfrm>
          <a:prstGeom prst="rect">
            <a:avLst/>
          </a:prstGeom>
        </p:spPr>
        <p:txBody>
          <a:bodyPr vert="horz" wrap="square" lIns="0" tIns="0" rIns="0" bIns="0" rtlCol="0" anchor="ctr" anchorCtr="0">
            <a:noAutofit/>
          </a:bodyPr>
          <a:lstStyle>
            <a:lvl1pPr>
              <a:defRPr sz="4800">
                <a:solidFill>
                  <a:schemeClr val="bg1"/>
                </a:solidFill>
              </a:defRPr>
            </a:lvl1pPr>
          </a:lstStyle>
          <a:p>
            <a:pPr lvl="0"/>
            <a:r>
              <a:rPr lang="en-US"/>
              <a:t>Click to add text</a:t>
            </a:r>
            <a:endParaRPr lang="ru-RU"/>
          </a:p>
        </p:txBody>
      </p:sp>
      <p:sp>
        <p:nvSpPr>
          <p:cNvPr id="9" name="Footer Placeholder">
            <a:extLst>
              <a:ext uri="{FF2B5EF4-FFF2-40B4-BE49-F238E27FC236}">
                <a16:creationId xmlns:a16="http://schemas.microsoft.com/office/drawing/2014/main" id="{3D3FDF83-1E42-300B-4B0C-28BE770A139B}"/>
              </a:ext>
            </a:extLst>
          </p:cNvPr>
          <p:cNvSpPr>
            <a:spLocks noGrp="1"/>
          </p:cNvSpPr>
          <p:nvPr>
            <p:ph type="body" sz="quarter" idx="22" hasCustomPrompt="1"/>
            <p:custDataLst>
              <p:tags r:id="rId8"/>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1" name="Free Badge"/>
          <p:cNvPicPr>
            <a:picLocks noChangeAspect="1"/>
          </p:cNvPicPr>
          <p:nvPr userDrawn="1"/>
        </p:nvPicPr>
        <p:blipFill>
          <a:blip r:embed="rId1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9104238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Text Boxes T23V1">
    <p:bg>
      <p:bgPr>
        <a:solidFill>
          <a:schemeClr val="bg1"/>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821884"/>
            <a:ext cx="2592389" cy="3444976"/>
          </a:xfrm>
          <a:prstGeom prst="roundRect">
            <a:avLst>
              <a:gd name="adj" fmla="val 1436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4" name="Text Placeholder 1">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587374" y="3536002"/>
            <a:ext cx="2592000" cy="1551707"/>
          </a:xfrm>
        </p:spPr>
        <p:txBody>
          <a:bodyPr lIns="216000" tIns="0" rIns="216000" bIns="0" anchor="b" anchorCtr="0">
            <a:noAutofit/>
          </a:bodyPr>
          <a:lstStyle>
            <a:lvl1pPr marL="0" indent="0" algn="l">
              <a:buNone/>
              <a:defRPr sz="135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1">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587374" y="5112973"/>
            <a:ext cx="2592000" cy="853050"/>
          </a:xfrm>
        </p:spPr>
        <p:txBody>
          <a:bodyPr wrap="square" lIns="216000" tIns="108000" rIns="216000" bIns="432000" anchor="t" anchorCtr="0">
            <a:spAutoFit/>
          </a:bodyPr>
          <a:lstStyle>
            <a:lvl1pPr marL="0" indent="0" algn="l">
              <a:buNone/>
              <a:defRPr sz="2000" b="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3042420"/>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 name="Прямоугольник: скругленные углы 1">
            <a:extLst>
              <a:ext uri="{FF2B5EF4-FFF2-40B4-BE49-F238E27FC236}">
                <a16:creationId xmlns:a16="http://schemas.microsoft.com/office/drawing/2014/main" id="{C13FBD91-8212-E33A-A5EF-31D0448D8823}"/>
              </a:ext>
            </a:extLst>
          </p:cNvPr>
          <p:cNvSpPr/>
          <p:nvPr userDrawn="1"/>
        </p:nvSpPr>
        <p:spPr>
          <a:xfrm>
            <a:off x="3396050" y="2821884"/>
            <a:ext cx="2592000" cy="3444976"/>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 Placeholder 2">
            <a:extLst>
              <a:ext uri="{FF2B5EF4-FFF2-40B4-BE49-F238E27FC236}">
                <a16:creationId xmlns:a16="http://schemas.microsoft.com/office/drawing/2014/main" id="{DF736408-7033-3DEF-7582-9C6C1B69B271}"/>
              </a:ext>
            </a:extLst>
          </p:cNvPr>
          <p:cNvSpPr>
            <a:spLocks noGrp="1"/>
          </p:cNvSpPr>
          <p:nvPr>
            <p:ph type="body" idx="26" hasCustomPrompt="1"/>
            <p:custDataLst>
              <p:tags r:id="rId3"/>
            </p:custDataLst>
          </p:nvPr>
        </p:nvSpPr>
        <p:spPr>
          <a:xfrm>
            <a:off x="3396050" y="3533598"/>
            <a:ext cx="2592000"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 name="Subtitle Placeholder 2">
            <a:extLst>
              <a:ext uri="{FF2B5EF4-FFF2-40B4-BE49-F238E27FC236}">
                <a16:creationId xmlns:a16="http://schemas.microsoft.com/office/drawing/2014/main" id="{DE994276-5754-DEDB-3904-703B3E9595A4}"/>
              </a:ext>
            </a:extLst>
          </p:cNvPr>
          <p:cNvSpPr>
            <a:spLocks noGrp="1"/>
          </p:cNvSpPr>
          <p:nvPr>
            <p:ph type="body" idx="27" hasCustomPrompt="1"/>
            <p:custDataLst>
              <p:tags r:id="rId4"/>
            </p:custDataLst>
          </p:nvPr>
        </p:nvSpPr>
        <p:spPr>
          <a:xfrm>
            <a:off x="3396050" y="5110569"/>
            <a:ext cx="2592000"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Овал 5">
            <a:extLst>
              <a:ext uri="{FF2B5EF4-FFF2-40B4-BE49-F238E27FC236}">
                <a16:creationId xmlns:a16="http://schemas.microsoft.com/office/drawing/2014/main" id="{4DFBC427-6193-5C81-29BC-21AA2B356706}"/>
              </a:ext>
            </a:extLst>
          </p:cNvPr>
          <p:cNvSpPr/>
          <p:nvPr userDrawn="1"/>
        </p:nvSpPr>
        <p:spPr>
          <a:xfrm>
            <a:off x="3612049" y="3040016"/>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6AD06209-39CC-37A3-0C6C-C61609DA6DD8}"/>
              </a:ext>
            </a:extLst>
          </p:cNvPr>
          <p:cNvSpPr/>
          <p:nvPr userDrawn="1"/>
        </p:nvSpPr>
        <p:spPr>
          <a:xfrm>
            <a:off x="6204338" y="2821884"/>
            <a:ext cx="2592000" cy="3444976"/>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 Placeholder 3">
            <a:extLst>
              <a:ext uri="{FF2B5EF4-FFF2-40B4-BE49-F238E27FC236}">
                <a16:creationId xmlns:a16="http://schemas.microsoft.com/office/drawing/2014/main" id="{EE7DC29C-F151-A18B-F3B0-1A1792DE5AC6}"/>
              </a:ext>
            </a:extLst>
          </p:cNvPr>
          <p:cNvSpPr>
            <a:spLocks noGrp="1"/>
          </p:cNvSpPr>
          <p:nvPr>
            <p:ph type="body" idx="28" hasCustomPrompt="1"/>
            <p:custDataLst>
              <p:tags r:id="rId5"/>
            </p:custDataLst>
          </p:nvPr>
        </p:nvSpPr>
        <p:spPr>
          <a:xfrm>
            <a:off x="6204338" y="3531466"/>
            <a:ext cx="2592000"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9" name="Subtitle Placeholder 3">
            <a:extLst>
              <a:ext uri="{FF2B5EF4-FFF2-40B4-BE49-F238E27FC236}">
                <a16:creationId xmlns:a16="http://schemas.microsoft.com/office/drawing/2014/main" id="{AE92AA9A-93EA-CE2A-648D-1CC056B73AB2}"/>
              </a:ext>
            </a:extLst>
          </p:cNvPr>
          <p:cNvSpPr>
            <a:spLocks noGrp="1"/>
          </p:cNvSpPr>
          <p:nvPr>
            <p:ph type="body" idx="29" hasCustomPrompt="1"/>
            <p:custDataLst>
              <p:tags r:id="rId6"/>
            </p:custDataLst>
          </p:nvPr>
        </p:nvSpPr>
        <p:spPr>
          <a:xfrm>
            <a:off x="6204338" y="5108437"/>
            <a:ext cx="2592000"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1" name="Овал 20">
            <a:extLst>
              <a:ext uri="{FF2B5EF4-FFF2-40B4-BE49-F238E27FC236}">
                <a16:creationId xmlns:a16="http://schemas.microsoft.com/office/drawing/2014/main" id="{F3AD9F34-D268-D14A-C152-DC35C48E21C8}"/>
              </a:ext>
            </a:extLst>
          </p:cNvPr>
          <p:cNvSpPr/>
          <p:nvPr userDrawn="1"/>
        </p:nvSpPr>
        <p:spPr>
          <a:xfrm>
            <a:off x="6419924" y="3037884"/>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descr="Стрелка вниз со сплошной заливкой">
            <a:extLst>
              <a:ext uri="{FF2B5EF4-FFF2-40B4-BE49-F238E27FC236}">
                <a16:creationId xmlns:a16="http://schemas.microsoft.com/office/drawing/2014/main" id="{6F581CF0-275C-70E6-802E-5A891316B84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t="54542" b="3102"/>
          <a:stretch>
            <a:fillRect/>
          </a:stretch>
        </p:blipFill>
        <p:spPr>
          <a:xfrm rot="18900000">
            <a:off x="6354814" y="3134816"/>
            <a:ext cx="562221" cy="238137"/>
          </a:xfrm>
          <a:prstGeom prst="rect">
            <a:avLst/>
          </a:prstGeom>
        </p:spPr>
      </p:pic>
      <p:pic>
        <p:nvPicPr>
          <p:cNvPr id="26" name="Рисунок 25" descr="Стрелка вниз со сплошной заливкой">
            <a:extLst>
              <a:ext uri="{FF2B5EF4-FFF2-40B4-BE49-F238E27FC236}">
                <a16:creationId xmlns:a16="http://schemas.microsoft.com/office/drawing/2014/main" id="{05571278-ACEE-FE8E-C3A5-11EA108413D6}"/>
              </a:ext>
            </a:extLst>
          </p:cNvPr>
          <p:cNvPicPr>
            <a:picLocks noChangeAspect="1"/>
          </p:cNvPicPr>
          <p:nvPr userDrawn="1"/>
        </p:nvPicPr>
        <p:blipFill>
          <a:blip r:embed="rId14">
            <a:extLst>
              <a:ext uri="{96DAC541-7B7A-43D3-8B79-37D633B846F1}">
                <asvg:svgBlip xmlns:asvg="http://schemas.microsoft.com/office/drawing/2016/SVG/main" r:embed="rId15"/>
              </a:ext>
            </a:extLst>
          </a:blip>
          <a:srcRect t="54542" b="3102"/>
          <a:stretch>
            <a:fillRect/>
          </a:stretch>
        </p:blipFill>
        <p:spPr>
          <a:xfrm rot="18900000">
            <a:off x="3546939" y="3136948"/>
            <a:ext cx="562221" cy="238137"/>
          </a:xfrm>
          <a:prstGeom prst="rect">
            <a:avLst/>
          </a:prstGeom>
        </p:spPr>
      </p:pic>
      <p:pic>
        <p:nvPicPr>
          <p:cNvPr id="27" name="Рисунок 26" descr="Стрелка вниз со сплошной заливкой">
            <a:extLst>
              <a:ext uri="{FF2B5EF4-FFF2-40B4-BE49-F238E27FC236}">
                <a16:creationId xmlns:a16="http://schemas.microsoft.com/office/drawing/2014/main" id="{6A012EAF-0A89-01C6-11A7-77BC029D5830}"/>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rot="18900000">
            <a:off x="741099" y="3144809"/>
            <a:ext cx="562221" cy="238137"/>
          </a:xfrm>
          <a:prstGeom prst="rect">
            <a:avLst/>
          </a:prstGeom>
        </p:spPr>
      </p:pic>
      <p:sp>
        <p:nvSpPr>
          <p:cNvPr id="8" name="Прямоугольник: скругленные углы 7">
            <a:extLst>
              <a:ext uri="{FF2B5EF4-FFF2-40B4-BE49-F238E27FC236}">
                <a16:creationId xmlns:a16="http://schemas.microsoft.com/office/drawing/2014/main" id="{6C7E7DC4-A870-EFF2-4115-2C6ECE6EECA0}"/>
              </a:ext>
            </a:extLst>
          </p:cNvPr>
          <p:cNvSpPr/>
          <p:nvPr userDrawn="1"/>
        </p:nvSpPr>
        <p:spPr>
          <a:xfrm>
            <a:off x="9012626" y="2821884"/>
            <a:ext cx="2592000" cy="3444976"/>
          </a:xfrm>
          <a:prstGeom prst="roundRect">
            <a:avLst>
              <a:gd name="adj" fmla="val 1517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 Placeholder 4">
            <a:extLst>
              <a:ext uri="{FF2B5EF4-FFF2-40B4-BE49-F238E27FC236}">
                <a16:creationId xmlns:a16="http://schemas.microsoft.com/office/drawing/2014/main" id="{717AFB13-303D-6B58-50E4-A058BCA792D5}"/>
              </a:ext>
            </a:extLst>
          </p:cNvPr>
          <p:cNvSpPr>
            <a:spLocks noGrp="1"/>
          </p:cNvSpPr>
          <p:nvPr>
            <p:ph type="body" idx="30" hasCustomPrompt="1"/>
            <p:custDataLst>
              <p:tags r:id="rId7"/>
            </p:custDataLst>
          </p:nvPr>
        </p:nvSpPr>
        <p:spPr>
          <a:xfrm>
            <a:off x="9012626" y="3531466"/>
            <a:ext cx="2592000" cy="1551707"/>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4" name="Subtitle Placeholder 4">
            <a:extLst>
              <a:ext uri="{FF2B5EF4-FFF2-40B4-BE49-F238E27FC236}">
                <a16:creationId xmlns:a16="http://schemas.microsoft.com/office/drawing/2014/main" id="{EA079BD7-953E-431E-CB75-CD0B6B694354}"/>
              </a:ext>
            </a:extLst>
          </p:cNvPr>
          <p:cNvSpPr>
            <a:spLocks noGrp="1"/>
          </p:cNvSpPr>
          <p:nvPr>
            <p:ph type="body" idx="31" hasCustomPrompt="1"/>
            <p:custDataLst>
              <p:tags r:id="rId8"/>
            </p:custDataLst>
          </p:nvPr>
        </p:nvSpPr>
        <p:spPr>
          <a:xfrm>
            <a:off x="9012626" y="5108437"/>
            <a:ext cx="2592000" cy="853050"/>
          </a:xfrm>
        </p:spPr>
        <p:txBody>
          <a:bodyPr wrap="square" lIns="216000" tIns="108000" rIns="216000" bIns="432000" anchor="t"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0" name="Овал 19">
            <a:extLst>
              <a:ext uri="{FF2B5EF4-FFF2-40B4-BE49-F238E27FC236}">
                <a16:creationId xmlns:a16="http://schemas.microsoft.com/office/drawing/2014/main" id="{111942E4-525D-1043-3107-E580A8906781}"/>
              </a:ext>
            </a:extLst>
          </p:cNvPr>
          <p:cNvSpPr/>
          <p:nvPr userDrawn="1"/>
        </p:nvSpPr>
        <p:spPr>
          <a:xfrm>
            <a:off x="9228212" y="3037884"/>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2" name="Рисунок 21" descr="Стрелка вниз со сплошной заливкой">
            <a:extLst>
              <a:ext uri="{FF2B5EF4-FFF2-40B4-BE49-F238E27FC236}">
                <a16:creationId xmlns:a16="http://schemas.microsoft.com/office/drawing/2014/main" id="{E4F46635-297D-2459-5CE2-7E0D8B0F967D}"/>
              </a:ext>
            </a:extLst>
          </p:cNvPr>
          <p:cNvPicPr>
            <a:picLocks noChangeAspect="1"/>
          </p:cNvPicPr>
          <p:nvPr userDrawn="1"/>
        </p:nvPicPr>
        <p:blipFill>
          <a:blip r:embed="rId18">
            <a:extLst>
              <a:ext uri="{96DAC541-7B7A-43D3-8B79-37D633B846F1}">
                <asvg:svgBlip xmlns:asvg="http://schemas.microsoft.com/office/drawing/2016/SVG/main" r:embed="rId19"/>
              </a:ext>
            </a:extLst>
          </a:blip>
          <a:srcRect t="54542" b="3102"/>
          <a:stretch>
            <a:fillRect/>
          </a:stretch>
        </p:blipFill>
        <p:spPr>
          <a:xfrm rot="18900000">
            <a:off x="9163102" y="3134816"/>
            <a:ext cx="562221" cy="238137"/>
          </a:xfrm>
          <a:prstGeom prst="rect">
            <a:avLst/>
          </a:prstGeom>
        </p:spPr>
      </p:pic>
      <p:sp>
        <p:nvSpPr>
          <p:cNvPr id="37" name="Ellipse">
            <a:extLst>
              <a:ext uri="{FF2B5EF4-FFF2-40B4-BE49-F238E27FC236}">
                <a16:creationId xmlns:a16="http://schemas.microsoft.com/office/drawing/2014/main" id="{C05560EF-2345-B486-A091-FDFE714EE42D}"/>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Ellipse">
            <a:extLst>
              <a:ext uri="{FF2B5EF4-FFF2-40B4-BE49-F238E27FC236}">
                <a16:creationId xmlns:a16="http://schemas.microsoft.com/office/drawing/2014/main" id="{89225EC7-072A-9C93-86A0-DEE997736161}"/>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Ellipse">
            <a:extLst>
              <a:ext uri="{FF2B5EF4-FFF2-40B4-BE49-F238E27FC236}">
                <a16:creationId xmlns:a16="http://schemas.microsoft.com/office/drawing/2014/main" id="{A0FC4BD6-8449-6A1D-68B2-88650DB63038}"/>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itle Placeholder">
            <a:extLst>
              <a:ext uri="{FF2B5EF4-FFF2-40B4-BE49-F238E27FC236}">
                <a16:creationId xmlns:a16="http://schemas.microsoft.com/office/drawing/2014/main" id="{E2916C3F-9193-0926-BD54-6E3A75179BBE}"/>
              </a:ext>
            </a:extLst>
          </p:cNvPr>
          <p:cNvSpPr>
            <a:spLocks noGrp="1"/>
          </p:cNvSpPr>
          <p:nvPr>
            <p:ph type="title" hasCustomPrompt="1"/>
            <p:custDataLst>
              <p:tags r:id="rId9"/>
            </p:custDataLst>
          </p:nvPr>
        </p:nvSpPr>
        <p:spPr>
          <a:xfrm>
            <a:off x="597207" y="1309407"/>
            <a:ext cx="11007419" cy="1329595"/>
          </a:xfrm>
          <a:prstGeom prst="rect">
            <a:avLst/>
          </a:prstGeom>
        </p:spPr>
        <p:txBody>
          <a:bodyPr vert="horz" wrap="square" lIns="0" tIns="0" rIns="0" bIns="0" rtlCol="0" anchor="ctr" anchorCtr="0">
            <a:noAutofit/>
          </a:bodyPr>
          <a:lstStyle>
            <a:lvl1pPr>
              <a:defRPr sz="4800"/>
            </a:lvl1pPr>
          </a:lstStyle>
          <a:p>
            <a:pPr lvl="0"/>
            <a:r>
              <a:rPr lang="en-US"/>
              <a:t>Click to add text</a:t>
            </a:r>
            <a:endParaRPr lang="ru-RU"/>
          </a:p>
        </p:txBody>
      </p:sp>
      <p:sp>
        <p:nvSpPr>
          <p:cNvPr id="9" name="Footer Placeholder">
            <a:extLst>
              <a:ext uri="{FF2B5EF4-FFF2-40B4-BE49-F238E27FC236}">
                <a16:creationId xmlns:a16="http://schemas.microsoft.com/office/drawing/2014/main" id="{2496814F-96C8-D29C-C3CA-E3805D593DDF}"/>
              </a:ext>
            </a:extLst>
          </p:cNvPr>
          <p:cNvSpPr>
            <a:spLocks noGrp="1"/>
          </p:cNvSpPr>
          <p:nvPr>
            <p:ph type="body" sz="quarter" idx="22" hasCustomPrompt="1"/>
            <p:custDataLst>
              <p:tags r:id="rId1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0" name="Free Badge"/>
          <p:cNvPicPr>
            <a:picLocks noChangeAspect="1"/>
          </p:cNvPicPr>
          <p:nvPr userDrawn="1"/>
        </p:nvPicPr>
        <p:blipFill>
          <a:blip r:embed="rId2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6742100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Text Boxes T23V2">
    <p:bg>
      <p:bgPr>
        <a:solidFill>
          <a:schemeClr val="tx1"/>
        </a:solidFill>
        <a:effectLst/>
      </p:bgPr>
    </p:bg>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821884"/>
            <a:ext cx="2592389" cy="3444976"/>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4" name="Text Placeholder 1">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587374" y="3536002"/>
            <a:ext cx="2592000"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1">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587374" y="5112973"/>
            <a:ext cx="2592000"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3042420"/>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sp>
        <p:nvSpPr>
          <p:cNvPr id="2" name="Прямоугольник: скругленные углы 1">
            <a:extLst>
              <a:ext uri="{FF2B5EF4-FFF2-40B4-BE49-F238E27FC236}">
                <a16:creationId xmlns:a16="http://schemas.microsoft.com/office/drawing/2014/main" id="{C13FBD91-8212-E33A-A5EF-31D0448D8823}"/>
              </a:ext>
            </a:extLst>
          </p:cNvPr>
          <p:cNvSpPr/>
          <p:nvPr userDrawn="1"/>
        </p:nvSpPr>
        <p:spPr>
          <a:xfrm>
            <a:off x="3396050" y="2821884"/>
            <a:ext cx="2592000" cy="3444976"/>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 Placeholder 2">
            <a:extLst>
              <a:ext uri="{FF2B5EF4-FFF2-40B4-BE49-F238E27FC236}">
                <a16:creationId xmlns:a16="http://schemas.microsoft.com/office/drawing/2014/main" id="{DF736408-7033-3DEF-7582-9C6C1B69B271}"/>
              </a:ext>
            </a:extLst>
          </p:cNvPr>
          <p:cNvSpPr>
            <a:spLocks noGrp="1"/>
          </p:cNvSpPr>
          <p:nvPr>
            <p:ph type="body" idx="26" hasCustomPrompt="1"/>
            <p:custDataLst>
              <p:tags r:id="rId3"/>
            </p:custDataLst>
          </p:nvPr>
        </p:nvSpPr>
        <p:spPr>
          <a:xfrm>
            <a:off x="3396050" y="3533598"/>
            <a:ext cx="2592000"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 name="Subtitle Placeholder 2">
            <a:extLst>
              <a:ext uri="{FF2B5EF4-FFF2-40B4-BE49-F238E27FC236}">
                <a16:creationId xmlns:a16="http://schemas.microsoft.com/office/drawing/2014/main" id="{DE994276-5754-DEDB-3904-703B3E9595A4}"/>
              </a:ext>
            </a:extLst>
          </p:cNvPr>
          <p:cNvSpPr>
            <a:spLocks noGrp="1"/>
          </p:cNvSpPr>
          <p:nvPr>
            <p:ph type="body" idx="27" hasCustomPrompt="1"/>
            <p:custDataLst>
              <p:tags r:id="rId4"/>
            </p:custDataLst>
          </p:nvPr>
        </p:nvSpPr>
        <p:spPr>
          <a:xfrm>
            <a:off x="3396050" y="5110569"/>
            <a:ext cx="2592000"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Овал 5">
            <a:extLst>
              <a:ext uri="{FF2B5EF4-FFF2-40B4-BE49-F238E27FC236}">
                <a16:creationId xmlns:a16="http://schemas.microsoft.com/office/drawing/2014/main" id="{4DFBC427-6193-5C81-29BC-21AA2B356706}"/>
              </a:ext>
            </a:extLst>
          </p:cNvPr>
          <p:cNvSpPr/>
          <p:nvPr userDrawn="1"/>
        </p:nvSpPr>
        <p:spPr>
          <a:xfrm>
            <a:off x="3612049" y="3040016"/>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скругленные углы 12">
            <a:extLst>
              <a:ext uri="{FF2B5EF4-FFF2-40B4-BE49-F238E27FC236}">
                <a16:creationId xmlns:a16="http://schemas.microsoft.com/office/drawing/2014/main" id="{6AD06209-39CC-37A3-0C6C-C61609DA6DD8}"/>
              </a:ext>
            </a:extLst>
          </p:cNvPr>
          <p:cNvSpPr/>
          <p:nvPr userDrawn="1"/>
        </p:nvSpPr>
        <p:spPr>
          <a:xfrm>
            <a:off x="6204338" y="2821884"/>
            <a:ext cx="2592000" cy="3444976"/>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6" name="Text Placeholder 3">
            <a:extLst>
              <a:ext uri="{FF2B5EF4-FFF2-40B4-BE49-F238E27FC236}">
                <a16:creationId xmlns:a16="http://schemas.microsoft.com/office/drawing/2014/main" id="{EE7DC29C-F151-A18B-F3B0-1A1792DE5AC6}"/>
              </a:ext>
            </a:extLst>
          </p:cNvPr>
          <p:cNvSpPr>
            <a:spLocks noGrp="1"/>
          </p:cNvSpPr>
          <p:nvPr>
            <p:ph type="body" idx="28" hasCustomPrompt="1"/>
            <p:custDataLst>
              <p:tags r:id="rId5"/>
            </p:custDataLst>
          </p:nvPr>
        </p:nvSpPr>
        <p:spPr>
          <a:xfrm>
            <a:off x="6204338" y="3531466"/>
            <a:ext cx="2592000" cy="1551707"/>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9" name="Subtitle Placeholder 3">
            <a:extLst>
              <a:ext uri="{FF2B5EF4-FFF2-40B4-BE49-F238E27FC236}">
                <a16:creationId xmlns:a16="http://schemas.microsoft.com/office/drawing/2014/main" id="{AE92AA9A-93EA-CE2A-648D-1CC056B73AB2}"/>
              </a:ext>
            </a:extLst>
          </p:cNvPr>
          <p:cNvSpPr>
            <a:spLocks noGrp="1"/>
          </p:cNvSpPr>
          <p:nvPr>
            <p:ph type="body" idx="29" hasCustomPrompt="1"/>
            <p:custDataLst>
              <p:tags r:id="rId6"/>
            </p:custDataLst>
          </p:nvPr>
        </p:nvSpPr>
        <p:spPr>
          <a:xfrm>
            <a:off x="6204338" y="5108437"/>
            <a:ext cx="2592000" cy="853050"/>
          </a:xfrm>
        </p:spPr>
        <p:txBody>
          <a:bodyPr wrap="square" lIns="216000" tIns="108000" rIns="216000" bIns="43200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1" name="Овал 20">
            <a:extLst>
              <a:ext uri="{FF2B5EF4-FFF2-40B4-BE49-F238E27FC236}">
                <a16:creationId xmlns:a16="http://schemas.microsoft.com/office/drawing/2014/main" id="{F3AD9F34-D268-D14A-C152-DC35C48E21C8}"/>
              </a:ext>
            </a:extLst>
          </p:cNvPr>
          <p:cNvSpPr/>
          <p:nvPr userDrawn="1"/>
        </p:nvSpPr>
        <p:spPr>
          <a:xfrm>
            <a:off x="6419924" y="3037884"/>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24" descr="Стрелка вниз со сплошной заливкой">
            <a:extLst>
              <a:ext uri="{FF2B5EF4-FFF2-40B4-BE49-F238E27FC236}">
                <a16:creationId xmlns:a16="http://schemas.microsoft.com/office/drawing/2014/main" id="{6F581CF0-275C-70E6-802E-5A891316B84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t="54542" b="3102"/>
          <a:stretch>
            <a:fillRect/>
          </a:stretch>
        </p:blipFill>
        <p:spPr>
          <a:xfrm rot="18900000">
            <a:off x="6354814" y="3134816"/>
            <a:ext cx="562221" cy="238137"/>
          </a:xfrm>
          <a:prstGeom prst="rect">
            <a:avLst/>
          </a:prstGeom>
        </p:spPr>
      </p:pic>
      <p:pic>
        <p:nvPicPr>
          <p:cNvPr id="26" name="Рисунок 25" descr="Стрелка вниз со сплошной заливкой">
            <a:extLst>
              <a:ext uri="{FF2B5EF4-FFF2-40B4-BE49-F238E27FC236}">
                <a16:creationId xmlns:a16="http://schemas.microsoft.com/office/drawing/2014/main" id="{05571278-ACEE-FE8E-C3A5-11EA108413D6}"/>
              </a:ext>
            </a:extLst>
          </p:cNvPr>
          <p:cNvPicPr>
            <a:picLocks noChangeAspect="1"/>
          </p:cNvPicPr>
          <p:nvPr userDrawn="1"/>
        </p:nvPicPr>
        <p:blipFill>
          <a:blip r:embed="rId14">
            <a:extLst>
              <a:ext uri="{96DAC541-7B7A-43D3-8B79-37D633B846F1}">
                <asvg:svgBlip xmlns:asvg="http://schemas.microsoft.com/office/drawing/2016/SVG/main" r:embed="rId15"/>
              </a:ext>
            </a:extLst>
          </a:blip>
          <a:srcRect t="54542" b="3102"/>
          <a:stretch>
            <a:fillRect/>
          </a:stretch>
        </p:blipFill>
        <p:spPr>
          <a:xfrm rot="18900000">
            <a:off x="3546939" y="3136948"/>
            <a:ext cx="562221" cy="238137"/>
          </a:xfrm>
          <a:prstGeom prst="rect">
            <a:avLst/>
          </a:prstGeom>
        </p:spPr>
      </p:pic>
      <p:pic>
        <p:nvPicPr>
          <p:cNvPr id="27" name="Рисунок 26" descr="Стрелка вниз со сплошной заливкой">
            <a:extLst>
              <a:ext uri="{FF2B5EF4-FFF2-40B4-BE49-F238E27FC236}">
                <a16:creationId xmlns:a16="http://schemas.microsoft.com/office/drawing/2014/main" id="{6A012EAF-0A89-01C6-11A7-77BC029D5830}"/>
              </a:ext>
            </a:extLst>
          </p:cNvPr>
          <p:cNvPicPr>
            <a:picLocks noChangeAspect="1"/>
          </p:cNvPicPr>
          <p:nvPr userDrawn="1"/>
        </p:nvPicPr>
        <p:blipFill>
          <a:blip r:embed="rId12">
            <a:extLst>
              <a:ext uri="{96DAC541-7B7A-43D3-8B79-37D633B846F1}">
                <asvg:svgBlip xmlns:asvg="http://schemas.microsoft.com/office/drawing/2016/SVG/main" r:embed="rId13"/>
              </a:ext>
            </a:extLst>
          </a:blip>
          <a:srcRect t="54542" b="3102"/>
          <a:stretch>
            <a:fillRect/>
          </a:stretch>
        </p:blipFill>
        <p:spPr>
          <a:xfrm rot="18900000">
            <a:off x="741099" y="3144809"/>
            <a:ext cx="562221" cy="238137"/>
          </a:xfrm>
          <a:prstGeom prst="rect">
            <a:avLst/>
          </a:prstGeom>
        </p:spPr>
      </p:pic>
      <p:sp>
        <p:nvSpPr>
          <p:cNvPr id="5" name="Ellipse">
            <a:extLst>
              <a:ext uri="{FF2B5EF4-FFF2-40B4-BE49-F238E27FC236}">
                <a16:creationId xmlns:a16="http://schemas.microsoft.com/office/drawing/2014/main" id="{76BA7447-FE4E-4DD0-5B02-6CF976F4A383}"/>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3629BEBA-D428-34F3-1197-82EC2B0152D8}"/>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Ellipse">
            <a:extLst>
              <a:ext uri="{FF2B5EF4-FFF2-40B4-BE49-F238E27FC236}">
                <a16:creationId xmlns:a16="http://schemas.microsoft.com/office/drawing/2014/main" id="{A78E251C-9D57-E84C-0678-1A16A31D6679}"/>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скругленные углы 7">
            <a:extLst>
              <a:ext uri="{FF2B5EF4-FFF2-40B4-BE49-F238E27FC236}">
                <a16:creationId xmlns:a16="http://schemas.microsoft.com/office/drawing/2014/main" id="{6C7E7DC4-A870-EFF2-4115-2C6ECE6EECA0}"/>
              </a:ext>
            </a:extLst>
          </p:cNvPr>
          <p:cNvSpPr/>
          <p:nvPr userDrawn="1"/>
        </p:nvSpPr>
        <p:spPr>
          <a:xfrm>
            <a:off x="9012626" y="2821884"/>
            <a:ext cx="2592000" cy="3444976"/>
          </a:xfrm>
          <a:prstGeom prst="roundRect">
            <a:avLst>
              <a:gd name="adj" fmla="val 1517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 Placeholder 4">
            <a:extLst>
              <a:ext uri="{FF2B5EF4-FFF2-40B4-BE49-F238E27FC236}">
                <a16:creationId xmlns:a16="http://schemas.microsoft.com/office/drawing/2014/main" id="{717AFB13-303D-6B58-50E4-A058BCA792D5}"/>
              </a:ext>
            </a:extLst>
          </p:cNvPr>
          <p:cNvSpPr>
            <a:spLocks noGrp="1"/>
          </p:cNvSpPr>
          <p:nvPr>
            <p:ph type="body" idx="30" hasCustomPrompt="1"/>
            <p:custDataLst>
              <p:tags r:id="rId7"/>
            </p:custDataLst>
          </p:nvPr>
        </p:nvSpPr>
        <p:spPr>
          <a:xfrm>
            <a:off x="9012626" y="3531466"/>
            <a:ext cx="2592000" cy="1551707"/>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4" name="Subtitle Placeholder 4">
            <a:extLst>
              <a:ext uri="{FF2B5EF4-FFF2-40B4-BE49-F238E27FC236}">
                <a16:creationId xmlns:a16="http://schemas.microsoft.com/office/drawing/2014/main" id="{EA079BD7-953E-431E-CB75-CD0B6B694354}"/>
              </a:ext>
            </a:extLst>
          </p:cNvPr>
          <p:cNvSpPr>
            <a:spLocks noGrp="1"/>
          </p:cNvSpPr>
          <p:nvPr>
            <p:ph type="body" idx="31" hasCustomPrompt="1"/>
            <p:custDataLst>
              <p:tags r:id="rId8"/>
            </p:custDataLst>
          </p:nvPr>
        </p:nvSpPr>
        <p:spPr>
          <a:xfrm>
            <a:off x="9012626" y="5108437"/>
            <a:ext cx="2592000" cy="853050"/>
          </a:xfrm>
        </p:spPr>
        <p:txBody>
          <a:bodyPr wrap="square" lIns="216000" tIns="108000" rIns="216000" bIns="432000" anchor="t"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0" name="Овал 19">
            <a:extLst>
              <a:ext uri="{FF2B5EF4-FFF2-40B4-BE49-F238E27FC236}">
                <a16:creationId xmlns:a16="http://schemas.microsoft.com/office/drawing/2014/main" id="{111942E4-525D-1043-3107-E580A8906781}"/>
              </a:ext>
            </a:extLst>
          </p:cNvPr>
          <p:cNvSpPr/>
          <p:nvPr userDrawn="1"/>
        </p:nvSpPr>
        <p:spPr>
          <a:xfrm>
            <a:off x="9228212" y="3037884"/>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2" name="Рисунок 21" descr="Стрелка вниз со сплошной заливкой">
            <a:extLst>
              <a:ext uri="{FF2B5EF4-FFF2-40B4-BE49-F238E27FC236}">
                <a16:creationId xmlns:a16="http://schemas.microsoft.com/office/drawing/2014/main" id="{E4F46635-297D-2459-5CE2-7E0D8B0F967D}"/>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rot="18900000">
            <a:off x="9163102" y="3134816"/>
            <a:ext cx="562221" cy="238137"/>
          </a:xfrm>
          <a:prstGeom prst="rect">
            <a:avLst/>
          </a:prstGeom>
        </p:spPr>
      </p:pic>
      <p:sp>
        <p:nvSpPr>
          <p:cNvPr id="18" name="Title Placeholder">
            <a:extLst>
              <a:ext uri="{FF2B5EF4-FFF2-40B4-BE49-F238E27FC236}">
                <a16:creationId xmlns:a16="http://schemas.microsoft.com/office/drawing/2014/main" id="{60E22AE6-529B-FD73-FF5D-3CFA8F231E7A}"/>
              </a:ext>
            </a:extLst>
          </p:cNvPr>
          <p:cNvSpPr>
            <a:spLocks noGrp="1"/>
          </p:cNvSpPr>
          <p:nvPr>
            <p:ph type="title" hasCustomPrompt="1"/>
            <p:custDataLst>
              <p:tags r:id="rId9"/>
            </p:custDataLst>
          </p:nvPr>
        </p:nvSpPr>
        <p:spPr>
          <a:xfrm>
            <a:off x="597208" y="1309407"/>
            <a:ext cx="7251864" cy="1329595"/>
          </a:xfrm>
          <a:prstGeom prst="rect">
            <a:avLst/>
          </a:prstGeom>
        </p:spPr>
        <p:txBody>
          <a:bodyPr vert="horz" wrap="square" lIns="0" tIns="0" rIns="0" bIns="0" rtlCol="0" anchor="ctr" anchorCtr="0">
            <a:noAutofit/>
          </a:bodyPr>
          <a:lstStyle>
            <a:lvl1pPr>
              <a:defRPr sz="4800">
                <a:solidFill>
                  <a:schemeClr val="bg1"/>
                </a:solidFill>
              </a:defRPr>
            </a:lvl1pPr>
          </a:lstStyle>
          <a:p>
            <a:pPr lvl="0"/>
            <a:r>
              <a:rPr lang="en-US"/>
              <a:t>Click to add text</a:t>
            </a:r>
            <a:endParaRPr lang="ru-RU"/>
          </a:p>
        </p:txBody>
      </p:sp>
      <p:sp>
        <p:nvSpPr>
          <p:cNvPr id="9" name="Footer Placeholder">
            <a:extLst>
              <a:ext uri="{FF2B5EF4-FFF2-40B4-BE49-F238E27FC236}">
                <a16:creationId xmlns:a16="http://schemas.microsoft.com/office/drawing/2014/main" id="{8B34E5E0-793C-4272-AE9E-3FA41DF814AA}"/>
              </a:ext>
            </a:extLst>
          </p:cNvPr>
          <p:cNvSpPr>
            <a:spLocks noGrp="1"/>
          </p:cNvSpPr>
          <p:nvPr>
            <p:ph type="body" sz="quarter" idx="22" hasCustomPrompt="1"/>
            <p:custDataLst>
              <p:tags r:id="rId1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5" name="Free Badge"/>
          <p:cNvPicPr>
            <a:picLocks noChangeAspect="1"/>
          </p:cNvPicPr>
          <p:nvPr userDrawn="1"/>
        </p:nvPicPr>
        <p:blipFill>
          <a:blip r:embed="rId1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569932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V1">
    <p:bg>
      <p:bgPr>
        <a:solidFill>
          <a:schemeClr val="bg1"/>
        </a:solidFill>
        <a:effectLst/>
      </p:bgPr>
    </p:bg>
    <p:spTree>
      <p:nvGrpSpPr>
        <p:cNvPr id="1" name=""/>
        <p:cNvGrpSpPr/>
        <p:nvPr/>
      </p:nvGrpSpPr>
      <p:grpSpPr>
        <a:xfrm>
          <a:off x="0" y="0"/>
          <a:ext cx="0" cy="0"/>
          <a:chOff x="0" y="0"/>
          <a:chExt cx="0" cy="0"/>
        </a:xfrm>
      </p:grpSpPr>
      <p:sp>
        <p:nvSpPr>
          <p:cNvPr id="26" name="Text Placeholder">
            <a:extLst>
              <a:ext uri="{FF2B5EF4-FFF2-40B4-BE49-F238E27FC236}">
                <a16:creationId xmlns:a16="http://schemas.microsoft.com/office/drawing/2014/main" id="{703A1FDE-DB7C-B02A-D98B-46601A540191}"/>
              </a:ext>
            </a:extLst>
          </p:cNvPr>
          <p:cNvSpPr>
            <a:spLocks noGrp="1"/>
          </p:cNvSpPr>
          <p:nvPr>
            <p:ph type="body" idx="24" hasCustomPrompt="1"/>
            <p:custDataLst>
              <p:tags r:id="rId1"/>
            </p:custDataLst>
          </p:nvPr>
        </p:nvSpPr>
        <p:spPr>
          <a:xfrm>
            <a:off x="8302157" y="1350957"/>
            <a:ext cx="3301200" cy="1246495"/>
          </a:xfrm>
        </p:spPr>
        <p:txBody>
          <a:bodyPr lIns="0" tIns="0" rIns="0" bIns="0" anchor="ctr"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32" name="Прямая соединительная линия 31">
            <a:extLst>
              <a:ext uri="{FF2B5EF4-FFF2-40B4-BE49-F238E27FC236}">
                <a16:creationId xmlns:a16="http://schemas.microsoft.com/office/drawing/2014/main" id="{4A4BAC21-DBC4-B3DD-1FE8-B438F4268D2A}"/>
              </a:ext>
            </a:extLst>
          </p:cNvPr>
          <p:cNvCxnSpPr>
            <a:cxnSpLocks/>
          </p:cNvCxnSpPr>
          <p:nvPr userDrawn="1"/>
        </p:nvCxnSpPr>
        <p:spPr>
          <a:xfrm>
            <a:off x="8075613" y="1351404"/>
            <a:ext cx="0" cy="12456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12" name="Table">
            <a:extLst>
              <a:ext uri="{FF2B5EF4-FFF2-40B4-BE49-F238E27FC236}">
                <a16:creationId xmlns:a16="http://schemas.microsoft.com/office/drawing/2014/main" id="{2520F2FA-69F3-B08B-C9ED-CC76F338F352}"/>
              </a:ext>
            </a:extLst>
          </p:cNvPr>
          <p:cNvSpPr>
            <a:spLocks noGrp="1"/>
          </p:cNvSpPr>
          <p:nvPr>
            <p:ph type="tbl" sz="quarter" idx="25"/>
          </p:nvPr>
        </p:nvSpPr>
        <p:spPr>
          <a:xfrm>
            <a:off x="587375" y="2963917"/>
            <a:ext cx="11017250" cy="3309884"/>
          </a:xfrm>
        </p:spPr>
        <p:txBody>
          <a:bodyPr/>
          <a:lstStyle/>
          <a:p>
            <a:endParaRPr lang="ru-RU"/>
          </a:p>
        </p:txBody>
      </p:sp>
      <p:sp>
        <p:nvSpPr>
          <p:cNvPr id="2" name="Title Placeholder">
            <a:extLst>
              <a:ext uri="{FF2B5EF4-FFF2-40B4-BE49-F238E27FC236}">
                <a16:creationId xmlns:a16="http://schemas.microsoft.com/office/drawing/2014/main" id="{D2A0BD75-D218-6743-2712-593BF4E76D6D}"/>
              </a:ext>
            </a:extLst>
          </p:cNvPr>
          <p:cNvSpPr>
            <a:spLocks noGrp="1"/>
          </p:cNvSpPr>
          <p:nvPr>
            <p:ph type="title" hasCustomPrompt="1"/>
            <p:custDataLst>
              <p:tags r:id="rId2"/>
            </p:custDataLst>
          </p:nvPr>
        </p:nvSpPr>
        <p:spPr>
          <a:xfrm>
            <a:off x="597208" y="1309407"/>
            <a:ext cx="7262506" cy="1329595"/>
          </a:xfrm>
          <a:prstGeom prst="rect">
            <a:avLst/>
          </a:prstGeom>
        </p:spPr>
        <p:txBody>
          <a:bodyPr vert="horz" wrap="square" lIns="0" tIns="0" rIns="0" bIns="0" rtlCol="0" anchor="ctr" anchorCtr="0">
            <a:noAutofit/>
          </a:bodyPr>
          <a:lstStyle>
            <a:lvl1pPr>
              <a:defRPr sz="4800"/>
            </a:lvl1pPr>
          </a:lstStyle>
          <a:p>
            <a:pPr lvl="0"/>
            <a:r>
              <a:rPr lang="en-US"/>
              <a:t>Click to add text</a:t>
            </a:r>
            <a:endParaRPr lang="ru-RU"/>
          </a:p>
        </p:txBody>
      </p:sp>
      <p:sp>
        <p:nvSpPr>
          <p:cNvPr id="3" name="Ellipse">
            <a:extLst>
              <a:ext uri="{FF2B5EF4-FFF2-40B4-BE49-F238E27FC236}">
                <a16:creationId xmlns:a16="http://schemas.microsoft.com/office/drawing/2014/main" id="{3A8D257E-0B27-9BF5-AF53-8CC0896B996A}"/>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B5B93795-9B9A-6A2C-6B58-C0BE3DE9A6A4}"/>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4B9D5489-0A76-9FA4-7F04-167EE4709306}"/>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Footer Placeholder">
            <a:extLst>
              <a:ext uri="{FF2B5EF4-FFF2-40B4-BE49-F238E27FC236}">
                <a16:creationId xmlns:a16="http://schemas.microsoft.com/office/drawing/2014/main" id="{DDD92493-2DCA-C68F-06BD-5E55D01BA138}"/>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5"/>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7182676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V2">
    <p:bg>
      <p:bgPr>
        <a:solidFill>
          <a:schemeClr val="tx1"/>
        </a:solidFill>
        <a:effectLst/>
      </p:bgPr>
    </p:bg>
    <p:spTree>
      <p:nvGrpSpPr>
        <p:cNvPr id="1" name=""/>
        <p:cNvGrpSpPr/>
        <p:nvPr/>
      </p:nvGrpSpPr>
      <p:grpSpPr>
        <a:xfrm>
          <a:off x="0" y="0"/>
          <a:ext cx="0" cy="0"/>
          <a:chOff x="0" y="0"/>
          <a:chExt cx="0" cy="0"/>
        </a:xfrm>
      </p:grpSpPr>
      <p:sp>
        <p:nvSpPr>
          <p:cNvPr id="5" name="Ellipse">
            <a:extLst>
              <a:ext uri="{FF2B5EF4-FFF2-40B4-BE49-F238E27FC236}">
                <a16:creationId xmlns:a16="http://schemas.microsoft.com/office/drawing/2014/main" id="{29AC70A5-167F-E608-2E2F-10DB2947A4A0}"/>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E69D8A0D-EA67-A59E-855C-740AB8DFCA85}"/>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07D04374-4DB9-32E1-D544-11450B55B48A}"/>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 Placeholder">
            <a:extLst>
              <a:ext uri="{FF2B5EF4-FFF2-40B4-BE49-F238E27FC236}">
                <a16:creationId xmlns:a16="http://schemas.microsoft.com/office/drawing/2014/main" id="{DBD6A02A-9DF2-4B79-3B99-E82D427910F8}"/>
              </a:ext>
            </a:extLst>
          </p:cNvPr>
          <p:cNvSpPr>
            <a:spLocks noGrp="1"/>
          </p:cNvSpPr>
          <p:nvPr>
            <p:ph type="body" idx="24" hasCustomPrompt="1"/>
            <p:custDataLst>
              <p:tags r:id="rId1"/>
            </p:custDataLst>
          </p:nvPr>
        </p:nvSpPr>
        <p:spPr>
          <a:xfrm>
            <a:off x="8302157" y="1350957"/>
            <a:ext cx="3301200" cy="1246495"/>
          </a:xfrm>
        </p:spPr>
        <p:txBody>
          <a:bodyPr lIns="0" tIns="0" rIns="0" bIns="0" anchor="ctr"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4" name="Прямая соединительная линия 3">
            <a:extLst>
              <a:ext uri="{FF2B5EF4-FFF2-40B4-BE49-F238E27FC236}">
                <a16:creationId xmlns:a16="http://schemas.microsoft.com/office/drawing/2014/main" id="{0C3B3635-A530-5B09-CA74-33CF35D84118}"/>
              </a:ext>
            </a:extLst>
          </p:cNvPr>
          <p:cNvCxnSpPr>
            <a:cxnSpLocks/>
          </p:cNvCxnSpPr>
          <p:nvPr userDrawn="1"/>
        </p:nvCxnSpPr>
        <p:spPr>
          <a:xfrm>
            <a:off x="8075613" y="1351404"/>
            <a:ext cx="0" cy="12456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8" name="Table">
            <a:extLst>
              <a:ext uri="{FF2B5EF4-FFF2-40B4-BE49-F238E27FC236}">
                <a16:creationId xmlns:a16="http://schemas.microsoft.com/office/drawing/2014/main" id="{7631BCD4-BD6A-7263-03FA-0BF74C31943B}"/>
              </a:ext>
            </a:extLst>
          </p:cNvPr>
          <p:cNvSpPr>
            <a:spLocks noGrp="1"/>
          </p:cNvSpPr>
          <p:nvPr>
            <p:ph type="tbl" sz="quarter" idx="25"/>
          </p:nvPr>
        </p:nvSpPr>
        <p:spPr>
          <a:xfrm>
            <a:off x="587375" y="2963917"/>
            <a:ext cx="11017250" cy="3309884"/>
          </a:xfrm>
        </p:spPr>
        <p:txBody>
          <a:bodyPr/>
          <a:lstStyle/>
          <a:p>
            <a:endParaRPr lang="ru-RU"/>
          </a:p>
        </p:txBody>
      </p:sp>
      <p:sp>
        <p:nvSpPr>
          <p:cNvPr id="9" name="Title Placeholder">
            <a:extLst>
              <a:ext uri="{FF2B5EF4-FFF2-40B4-BE49-F238E27FC236}">
                <a16:creationId xmlns:a16="http://schemas.microsoft.com/office/drawing/2014/main" id="{C8F96AE0-C33E-03C0-E2D0-168F4A64853E}"/>
              </a:ext>
            </a:extLst>
          </p:cNvPr>
          <p:cNvSpPr>
            <a:spLocks noGrp="1"/>
          </p:cNvSpPr>
          <p:nvPr>
            <p:ph type="title" hasCustomPrompt="1"/>
            <p:custDataLst>
              <p:tags r:id="rId2"/>
            </p:custDataLst>
          </p:nvPr>
        </p:nvSpPr>
        <p:spPr>
          <a:xfrm>
            <a:off x="597208" y="1309407"/>
            <a:ext cx="7262506" cy="1329595"/>
          </a:xfrm>
          <a:prstGeom prst="rect">
            <a:avLst/>
          </a:prstGeom>
        </p:spPr>
        <p:txBody>
          <a:bodyPr vert="horz" wrap="square" lIns="0" tIns="0" rIns="0" bIns="0" rtlCol="0" anchor="ctr" anchorCtr="0">
            <a:noAutofit/>
          </a:bodyPr>
          <a:lstStyle>
            <a:lvl1pPr>
              <a:defRPr sz="4800">
                <a:solidFill>
                  <a:schemeClr val="bg1"/>
                </a:solidFill>
              </a:defRPr>
            </a:lvl1pPr>
          </a:lstStyle>
          <a:p>
            <a:pPr lvl="0"/>
            <a:r>
              <a:rPr lang="en-US"/>
              <a:t>Click to add text</a:t>
            </a:r>
            <a:endParaRPr lang="ru-RU"/>
          </a:p>
        </p:txBody>
      </p:sp>
      <p:sp>
        <p:nvSpPr>
          <p:cNvPr id="2" name="Footer Placeholder">
            <a:extLst>
              <a:ext uri="{FF2B5EF4-FFF2-40B4-BE49-F238E27FC236}">
                <a16:creationId xmlns:a16="http://schemas.microsoft.com/office/drawing/2014/main" id="{86D8C9A9-99D8-AA62-642D-D893660F5C44}"/>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0" name="Free Badge"/>
          <p:cNvPicPr>
            <a:picLocks noChangeAspect="1"/>
          </p:cNvPicPr>
          <p:nvPr userDrawn="1"/>
        </p:nvPicPr>
        <p:blipFill>
          <a:blip r:embed="rId5"/>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00058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2">
    <p:bg>
      <p:bgPr>
        <a:solidFill>
          <a:schemeClr val="tx1"/>
        </a:solidFill>
        <a:effectLst/>
      </p:bgPr>
    </p:bg>
    <p:spTree>
      <p:nvGrpSpPr>
        <p:cNvPr id="1" name=""/>
        <p:cNvGrpSpPr/>
        <p:nvPr/>
      </p:nvGrpSpPr>
      <p:grpSpPr>
        <a:xfrm>
          <a:off x="0" y="0"/>
          <a:ext cx="0" cy="0"/>
          <a:chOff x="0" y="0"/>
          <a:chExt cx="0" cy="0"/>
        </a:xfrm>
      </p:grpSpPr>
      <p:sp>
        <p:nvSpPr>
          <p:cNvPr id="5" name="Picture 19">
            <a:extLst>
              <a:ext uri="{FF2B5EF4-FFF2-40B4-BE49-F238E27FC236}">
                <a16:creationId xmlns:a16="http://schemas.microsoft.com/office/drawing/2014/main" id="{FF4409A2-17D7-56A7-FAAE-829E385B9F5E}"/>
              </a:ext>
            </a:extLst>
          </p:cNvPr>
          <p:cNvSpPr>
            <a:spLocks noGrp="1"/>
          </p:cNvSpPr>
          <p:nvPr>
            <p:ph type="pic" sz="quarter" idx="12"/>
          </p:nvPr>
        </p:nvSpPr>
        <p:spPr>
          <a:xfrm>
            <a:off x="582898" y="2186277"/>
            <a:ext cx="3528000" cy="4087064"/>
          </a:xfrm>
          <a:prstGeom prst="roundRect">
            <a:avLst>
              <a:gd name="adj" fmla="val 11303"/>
            </a:avLst>
          </a:prstGeom>
        </p:spPr>
        <p:txBody>
          <a:bodyPr/>
          <a:lstStyle/>
          <a:p>
            <a:endParaRPr lang="ru-RU"/>
          </a:p>
        </p:txBody>
      </p:sp>
      <p:sp>
        <p:nvSpPr>
          <p:cNvPr id="29" name="Text Placeholder 2">
            <a:extLst>
              <a:ext uri="{FF2B5EF4-FFF2-40B4-BE49-F238E27FC236}">
                <a16:creationId xmlns:a16="http://schemas.microsoft.com/office/drawing/2014/main" id="{63D7DA33-2E80-C8EB-F307-34D4955B33D2}"/>
              </a:ext>
            </a:extLst>
          </p:cNvPr>
          <p:cNvSpPr>
            <a:spLocks noGrp="1"/>
          </p:cNvSpPr>
          <p:nvPr>
            <p:ph type="body" idx="26" hasCustomPrompt="1"/>
            <p:custDataLst>
              <p:tags r:id="rId1"/>
            </p:custDataLst>
          </p:nvPr>
        </p:nvSpPr>
        <p:spPr>
          <a:xfrm>
            <a:off x="4332388" y="5230996"/>
            <a:ext cx="3529014" cy="1040400"/>
          </a:xfrm>
        </p:spPr>
        <p:txBody>
          <a:bodyPr lIns="108000" tIns="0" rIns="108000" bIns="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0" name="Subtitle Placeholder">
            <a:extLst>
              <a:ext uri="{FF2B5EF4-FFF2-40B4-BE49-F238E27FC236}">
                <a16:creationId xmlns:a16="http://schemas.microsoft.com/office/drawing/2014/main" id="{50A23ED1-5921-FE65-E1B9-2DA8222EA311}"/>
              </a:ext>
            </a:extLst>
          </p:cNvPr>
          <p:cNvSpPr>
            <a:spLocks noGrp="1"/>
          </p:cNvSpPr>
          <p:nvPr>
            <p:ph type="body" idx="27" hasCustomPrompt="1"/>
            <p:custDataLst>
              <p:tags r:id="rId2"/>
            </p:custDataLst>
          </p:nvPr>
        </p:nvSpPr>
        <p:spPr>
          <a:xfrm>
            <a:off x="4332388" y="4260339"/>
            <a:ext cx="3529014" cy="942717"/>
          </a:xfrm>
        </p:spPr>
        <p:txBody>
          <a:bodyPr wrap="square" lIns="108000" tIns="216000" rIns="108000" bIns="108000" anchor="ctr" anchorCtr="0">
            <a:no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2" name="Text Placeholder 2">
            <a:extLst>
              <a:ext uri="{FF2B5EF4-FFF2-40B4-BE49-F238E27FC236}">
                <a16:creationId xmlns:a16="http://schemas.microsoft.com/office/drawing/2014/main" id="{F5B27B79-BE39-F569-1320-FA428B9C4B68}"/>
              </a:ext>
            </a:extLst>
          </p:cNvPr>
          <p:cNvSpPr>
            <a:spLocks noGrp="1"/>
          </p:cNvSpPr>
          <p:nvPr>
            <p:ph type="body" idx="28" hasCustomPrompt="1"/>
            <p:custDataLst>
              <p:tags r:id="rId3"/>
            </p:custDataLst>
          </p:nvPr>
        </p:nvSpPr>
        <p:spPr>
          <a:xfrm>
            <a:off x="8075614" y="5230996"/>
            <a:ext cx="3529014" cy="1040400"/>
          </a:xfrm>
        </p:spPr>
        <p:txBody>
          <a:bodyPr lIns="108000" tIns="0" rIns="108000" bIns="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a:p>
            <a:pPr lvl="0"/>
            <a:endParaRPr lang="en-US"/>
          </a:p>
        </p:txBody>
      </p:sp>
      <p:sp>
        <p:nvSpPr>
          <p:cNvPr id="33" name="Subtitle Placeholder">
            <a:extLst>
              <a:ext uri="{FF2B5EF4-FFF2-40B4-BE49-F238E27FC236}">
                <a16:creationId xmlns:a16="http://schemas.microsoft.com/office/drawing/2014/main" id="{E7B58083-7A34-F6B5-98A4-860A39DC4858}"/>
              </a:ext>
            </a:extLst>
          </p:cNvPr>
          <p:cNvSpPr>
            <a:spLocks noGrp="1"/>
          </p:cNvSpPr>
          <p:nvPr>
            <p:ph type="body" idx="29" hasCustomPrompt="1"/>
            <p:custDataLst>
              <p:tags r:id="rId4"/>
            </p:custDataLst>
          </p:nvPr>
        </p:nvSpPr>
        <p:spPr>
          <a:xfrm>
            <a:off x="8075614" y="4260339"/>
            <a:ext cx="3529014" cy="942717"/>
          </a:xfrm>
        </p:spPr>
        <p:txBody>
          <a:bodyPr wrap="square" lIns="108000" tIns="216000" rIns="108000" bIns="108000" anchor="ctr" anchorCtr="0">
            <a:no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 name="Title Placeholder">
            <a:extLst>
              <a:ext uri="{FF2B5EF4-FFF2-40B4-BE49-F238E27FC236}">
                <a16:creationId xmlns:a16="http://schemas.microsoft.com/office/drawing/2014/main" id="{CECC32C9-7537-BDD0-ACB2-B302475C0B6E}"/>
              </a:ext>
            </a:extLst>
          </p:cNvPr>
          <p:cNvSpPr>
            <a:spLocks noGrp="1"/>
          </p:cNvSpPr>
          <p:nvPr>
            <p:ph type="title" hasCustomPrompt="1"/>
            <p:custDataLst>
              <p:tags r:id="rId5"/>
            </p:custDataLst>
          </p:nvPr>
        </p:nvSpPr>
        <p:spPr>
          <a:xfrm>
            <a:off x="597207" y="1309407"/>
            <a:ext cx="11007419" cy="664797"/>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3" name="Footer Placeholder">
            <a:extLst>
              <a:ext uri="{FF2B5EF4-FFF2-40B4-BE49-F238E27FC236}">
                <a16:creationId xmlns:a16="http://schemas.microsoft.com/office/drawing/2014/main" id="{257EF1E3-BF9B-21DA-D2D5-070B169B3E60}"/>
              </a:ext>
            </a:extLst>
          </p:cNvPr>
          <p:cNvSpPr>
            <a:spLocks noGrp="1"/>
          </p:cNvSpPr>
          <p:nvPr>
            <p:ph type="body" sz="quarter" idx="22" hasCustomPrompt="1"/>
            <p:custDataLst>
              <p:tags r:id="rId6"/>
            </p:custDataLst>
          </p:nvPr>
        </p:nvSpPr>
        <p:spPr>
          <a:xfrm>
            <a:off x="597207"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13" name="Radial">
            <a:extLst>
              <a:ext uri="{FF2B5EF4-FFF2-40B4-BE49-F238E27FC236}">
                <a16:creationId xmlns:a16="http://schemas.microsoft.com/office/drawing/2014/main" id="{12B8B282-0212-8C76-ECD6-5205AD675D86}"/>
              </a:ext>
            </a:extLst>
          </p:cNvPr>
          <p:cNvSpPr/>
          <p:nvPr userDrawn="1"/>
        </p:nvSpPr>
        <p:spPr>
          <a:xfrm>
            <a:off x="5243120" y="2347603"/>
            <a:ext cx="1707550" cy="1707550"/>
          </a:xfrm>
          <a:prstGeom prst="ellipse">
            <a:avLst/>
          </a:prstGeom>
          <a:noFill/>
          <a:ln w="1905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adial">
            <a:extLst>
              <a:ext uri="{FF2B5EF4-FFF2-40B4-BE49-F238E27FC236}">
                <a16:creationId xmlns:a16="http://schemas.microsoft.com/office/drawing/2014/main" id="{5AF798E9-B27D-ABE0-B67C-BE4E6381633A}"/>
              </a:ext>
            </a:extLst>
          </p:cNvPr>
          <p:cNvSpPr/>
          <p:nvPr userDrawn="1"/>
        </p:nvSpPr>
        <p:spPr>
          <a:xfrm>
            <a:off x="8986213" y="2347337"/>
            <a:ext cx="1707816" cy="1707816"/>
          </a:xfrm>
          <a:prstGeom prst="ellipse">
            <a:avLst/>
          </a:prstGeom>
          <a:noFill/>
          <a:ln w="1905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Circle">
            <a:extLst>
              <a:ext uri="{FF2B5EF4-FFF2-40B4-BE49-F238E27FC236}">
                <a16:creationId xmlns:a16="http://schemas.microsoft.com/office/drawing/2014/main" id="{29F38ECE-D5E8-AD6D-882C-3A2FFD50809A}"/>
              </a:ext>
            </a:extLst>
          </p:cNvPr>
          <p:cNvSpPr>
            <a:spLocks noGrp="1"/>
          </p:cNvSpPr>
          <p:nvPr>
            <p:ph type="body" sz="quarter" idx="42" hasCustomPrompt="1"/>
          </p:nvPr>
        </p:nvSpPr>
        <p:spPr>
          <a:xfrm>
            <a:off x="5243253" y="2347736"/>
            <a:ext cx="1707284" cy="1707284"/>
          </a:xfrm>
          <a:prstGeom prst="arc">
            <a:avLst>
              <a:gd name="adj1" fmla="val 16200000"/>
              <a:gd name="adj2" fmla="val 13391445"/>
            </a:avLst>
          </a:prstGeom>
          <a:noFill/>
          <a:ln w="190500" cap="flat">
            <a:solidFill>
              <a:schemeClr val="bg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endParaRPr lang="en-GB"/>
          </a:p>
        </p:txBody>
      </p:sp>
      <p:sp>
        <p:nvSpPr>
          <p:cNvPr id="16" name="Circle">
            <a:extLst>
              <a:ext uri="{FF2B5EF4-FFF2-40B4-BE49-F238E27FC236}">
                <a16:creationId xmlns:a16="http://schemas.microsoft.com/office/drawing/2014/main" id="{E3201F48-20C9-F8A6-330C-4A90EB536FF0}"/>
              </a:ext>
            </a:extLst>
          </p:cNvPr>
          <p:cNvSpPr>
            <a:spLocks noGrp="1"/>
          </p:cNvSpPr>
          <p:nvPr>
            <p:ph type="body" sz="quarter" idx="46" hasCustomPrompt="1"/>
          </p:nvPr>
        </p:nvSpPr>
        <p:spPr>
          <a:xfrm>
            <a:off x="8986346" y="2347470"/>
            <a:ext cx="1707550" cy="1707550"/>
          </a:xfrm>
          <a:prstGeom prst="arc">
            <a:avLst>
              <a:gd name="adj1" fmla="val 16200000"/>
              <a:gd name="adj2" fmla="val 13391445"/>
            </a:avLst>
          </a:prstGeom>
          <a:noFill/>
          <a:ln w="190500" cap="flat">
            <a:solidFill>
              <a:schemeClr val="bg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endParaRPr lang="en-GB"/>
          </a:p>
        </p:txBody>
      </p:sp>
      <p:sp>
        <p:nvSpPr>
          <p:cNvPr id="17" name="Percent Placeholder">
            <a:extLst>
              <a:ext uri="{FF2B5EF4-FFF2-40B4-BE49-F238E27FC236}">
                <a16:creationId xmlns:a16="http://schemas.microsoft.com/office/drawing/2014/main" id="{E85AFD5C-F2F1-0251-6C76-4885059D7B42}"/>
              </a:ext>
            </a:extLst>
          </p:cNvPr>
          <p:cNvSpPr>
            <a:spLocks noGrp="1"/>
          </p:cNvSpPr>
          <p:nvPr>
            <p:ph type="body" idx="43" hasCustomPrompt="1"/>
            <p:custDataLst>
              <p:tags r:id="rId7"/>
            </p:custDataLst>
          </p:nvPr>
        </p:nvSpPr>
        <p:spPr>
          <a:xfrm>
            <a:off x="5472016" y="2893602"/>
            <a:ext cx="1249759" cy="615553"/>
          </a:xfrm>
        </p:spPr>
        <p:txBody>
          <a:bodyPr lIns="0" tIns="0" rIns="0" bIns="0" anchor="ctr" anchorCtr="0">
            <a:noAutofit/>
          </a:bodyPr>
          <a:lstStyle>
            <a:lvl1pPr marL="0" indent="0" algn="ctr">
              <a:buNone/>
              <a:defRPr sz="3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18" name="Percent Placeholder">
            <a:extLst>
              <a:ext uri="{FF2B5EF4-FFF2-40B4-BE49-F238E27FC236}">
                <a16:creationId xmlns:a16="http://schemas.microsoft.com/office/drawing/2014/main" id="{A593289C-8CA0-9B3D-4CE4-A758F8E18C9B}"/>
              </a:ext>
            </a:extLst>
          </p:cNvPr>
          <p:cNvSpPr>
            <a:spLocks noGrp="1"/>
          </p:cNvSpPr>
          <p:nvPr>
            <p:ph type="body" idx="47" hasCustomPrompt="1"/>
            <p:custDataLst>
              <p:tags r:id="rId8"/>
            </p:custDataLst>
          </p:nvPr>
        </p:nvSpPr>
        <p:spPr>
          <a:xfrm>
            <a:off x="9215242" y="2893469"/>
            <a:ext cx="1249759" cy="615553"/>
          </a:xfrm>
        </p:spPr>
        <p:txBody>
          <a:bodyPr lIns="0" tIns="0" rIns="0" bIns="0" anchor="ctr" anchorCtr="0">
            <a:noAutofit/>
          </a:bodyPr>
          <a:lstStyle>
            <a:lvl1pPr marL="0" indent="0" algn="ctr">
              <a:buNone/>
              <a:defRPr sz="32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pic>
        <p:nvPicPr>
          <p:cNvPr id="8" name="Free Badge"/>
          <p:cNvPicPr>
            <a:picLocks noChangeAspect="1"/>
          </p:cNvPicPr>
          <p:nvPr userDrawn="1"/>
        </p:nvPicPr>
        <p:blipFill>
          <a:blip r:embed="rId1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125557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3EB3054-B75A-4BD7-8B3E-8DC0F614FAF3}" type="datetimeFigureOut">
              <a:rPr lang="de-DE" smtClean="0"/>
              <a:t>28.01.2026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742901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3">
    <p:bg>
      <p:bgPr>
        <a:solidFill>
          <a:schemeClr val="bg1"/>
        </a:solidFill>
        <a:effectLst/>
      </p:bgPr>
    </p:bg>
    <p:spTree>
      <p:nvGrpSpPr>
        <p:cNvPr id="1" name=""/>
        <p:cNvGrpSpPr/>
        <p:nvPr/>
      </p:nvGrpSpPr>
      <p:grpSpPr>
        <a:xfrm>
          <a:off x="0" y="0"/>
          <a:ext cx="0" cy="0"/>
          <a:chOff x="0" y="0"/>
          <a:chExt cx="0" cy="0"/>
        </a:xfrm>
      </p:grpSpPr>
      <p:sp>
        <p:nvSpPr>
          <p:cNvPr id="37" name="Text Placeholder 2">
            <a:extLst>
              <a:ext uri="{FF2B5EF4-FFF2-40B4-BE49-F238E27FC236}">
                <a16:creationId xmlns:a16="http://schemas.microsoft.com/office/drawing/2014/main" id="{4CFD6951-2B26-71A4-843F-BEC7C30DEC1C}"/>
              </a:ext>
            </a:extLst>
          </p:cNvPr>
          <p:cNvSpPr>
            <a:spLocks noGrp="1"/>
          </p:cNvSpPr>
          <p:nvPr>
            <p:ph type="body" idx="25" hasCustomPrompt="1"/>
            <p:custDataLst>
              <p:tags r:id="rId1"/>
            </p:custDataLst>
          </p:nvPr>
        </p:nvSpPr>
        <p:spPr>
          <a:xfrm>
            <a:off x="587374" y="5230981"/>
            <a:ext cx="3529014" cy="1038746"/>
          </a:xfrm>
        </p:spPr>
        <p:txBody>
          <a:bodyPr lIns="108000" tIns="0" rIns="10800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8" name="Subtitle Placeholder">
            <a:extLst>
              <a:ext uri="{FF2B5EF4-FFF2-40B4-BE49-F238E27FC236}">
                <a16:creationId xmlns:a16="http://schemas.microsoft.com/office/drawing/2014/main" id="{9381AB56-D8E5-FBC1-7A41-348A0603CD6A}"/>
              </a:ext>
            </a:extLst>
          </p:cNvPr>
          <p:cNvSpPr>
            <a:spLocks noGrp="1"/>
          </p:cNvSpPr>
          <p:nvPr>
            <p:ph type="body" idx="24" hasCustomPrompt="1"/>
            <p:custDataLst>
              <p:tags r:id="rId2"/>
            </p:custDataLst>
          </p:nvPr>
        </p:nvSpPr>
        <p:spPr>
          <a:xfrm>
            <a:off x="587374" y="4260339"/>
            <a:ext cx="3529014" cy="942717"/>
          </a:xfrm>
        </p:spPr>
        <p:txBody>
          <a:bodyPr wrap="square" lIns="108000" tIns="216000" rIns="108000" bIns="108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1" name="Text Placeholder 2">
            <a:extLst>
              <a:ext uri="{FF2B5EF4-FFF2-40B4-BE49-F238E27FC236}">
                <a16:creationId xmlns:a16="http://schemas.microsoft.com/office/drawing/2014/main" id="{49C5B22F-1D00-F62F-6E27-9F7AD620B3B4}"/>
              </a:ext>
            </a:extLst>
          </p:cNvPr>
          <p:cNvSpPr>
            <a:spLocks noGrp="1"/>
          </p:cNvSpPr>
          <p:nvPr>
            <p:ph type="body" idx="26" hasCustomPrompt="1"/>
            <p:custDataLst>
              <p:tags r:id="rId3"/>
            </p:custDataLst>
          </p:nvPr>
        </p:nvSpPr>
        <p:spPr>
          <a:xfrm>
            <a:off x="4332388" y="5230996"/>
            <a:ext cx="3529014" cy="1040400"/>
          </a:xfrm>
        </p:spPr>
        <p:txBody>
          <a:bodyPr lIns="108000" tIns="0" rIns="10800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2" name="Subtitle Placeholder">
            <a:extLst>
              <a:ext uri="{FF2B5EF4-FFF2-40B4-BE49-F238E27FC236}">
                <a16:creationId xmlns:a16="http://schemas.microsoft.com/office/drawing/2014/main" id="{1547E5EC-7DE8-DBB2-79FD-8907197130CB}"/>
              </a:ext>
            </a:extLst>
          </p:cNvPr>
          <p:cNvSpPr>
            <a:spLocks noGrp="1"/>
          </p:cNvSpPr>
          <p:nvPr>
            <p:ph type="body" idx="27" hasCustomPrompt="1"/>
            <p:custDataLst>
              <p:tags r:id="rId4"/>
            </p:custDataLst>
          </p:nvPr>
        </p:nvSpPr>
        <p:spPr>
          <a:xfrm>
            <a:off x="4332388" y="4260339"/>
            <a:ext cx="3529014" cy="942717"/>
          </a:xfrm>
        </p:spPr>
        <p:txBody>
          <a:bodyPr wrap="square" lIns="108000" tIns="216000" rIns="108000" bIns="108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5" name="Text Placeholder 2">
            <a:extLst>
              <a:ext uri="{FF2B5EF4-FFF2-40B4-BE49-F238E27FC236}">
                <a16:creationId xmlns:a16="http://schemas.microsoft.com/office/drawing/2014/main" id="{F891FD97-B7EA-F5E6-E1D0-74D6DBC0F4BC}"/>
              </a:ext>
            </a:extLst>
          </p:cNvPr>
          <p:cNvSpPr>
            <a:spLocks noGrp="1"/>
          </p:cNvSpPr>
          <p:nvPr>
            <p:ph type="body" idx="28" hasCustomPrompt="1"/>
            <p:custDataLst>
              <p:tags r:id="rId5"/>
            </p:custDataLst>
          </p:nvPr>
        </p:nvSpPr>
        <p:spPr>
          <a:xfrm>
            <a:off x="8075614" y="5230996"/>
            <a:ext cx="3529014" cy="1040400"/>
          </a:xfrm>
        </p:spPr>
        <p:txBody>
          <a:bodyPr lIns="108000" tIns="0" rIns="10800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a:p>
            <a:pPr lvl="0"/>
            <a:endParaRPr lang="en-US"/>
          </a:p>
        </p:txBody>
      </p:sp>
      <p:sp>
        <p:nvSpPr>
          <p:cNvPr id="46" name="Subtitle Placeholder">
            <a:extLst>
              <a:ext uri="{FF2B5EF4-FFF2-40B4-BE49-F238E27FC236}">
                <a16:creationId xmlns:a16="http://schemas.microsoft.com/office/drawing/2014/main" id="{D0EEDCE7-8068-CF9C-885B-9F87E538F3F8}"/>
              </a:ext>
            </a:extLst>
          </p:cNvPr>
          <p:cNvSpPr>
            <a:spLocks noGrp="1"/>
          </p:cNvSpPr>
          <p:nvPr>
            <p:ph type="body" idx="29" hasCustomPrompt="1"/>
            <p:custDataLst>
              <p:tags r:id="rId6"/>
            </p:custDataLst>
          </p:nvPr>
        </p:nvSpPr>
        <p:spPr>
          <a:xfrm>
            <a:off x="8075614" y="4260339"/>
            <a:ext cx="3529014" cy="942717"/>
          </a:xfrm>
        </p:spPr>
        <p:txBody>
          <a:bodyPr wrap="square" lIns="108000" tIns="216000" rIns="108000" bIns="108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 name="Title Placeholder">
            <a:extLst>
              <a:ext uri="{FF2B5EF4-FFF2-40B4-BE49-F238E27FC236}">
                <a16:creationId xmlns:a16="http://schemas.microsoft.com/office/drawing/2014/main" id="{B066C2E0-EACD-7CB7-D754-91C063112B61}"/>
              </a:ext>
            </a:extLst>
          </p:cNvPr>
          <p:cNvSpPr>
            <a:spLocks noGrp="1"/>
          </p:cNvSpPr>
          <p:nvPr>
            <p:ph type="title" hasCustomPrompt="1"/>
            <p:custDataLst>
              <p:tags r:id="rId7"/>
            </p:custDataLst>
          </p:nvPr>
        </p:nvSpPr>
        <p:spPr>
          <a:xfrm>
            <a:off x="597207" y="1309407"/>
            <a:ext cx="11007419"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8" name="Footer Placeholder">
            <a:extLst>
              <a:ext uri="{FF2B5EF4-FFF2-40B4-BE49-F238E27FC236}">
                <a16:creationId xmlns:a16="http://schemas.microsoft.com/office/drawing/2014/main" id="{8BC30C52-2E4B-997C-2653-0DDD0A2C87FD}"/>
              </a:ext>
            </a:extLst>
          </p:cNvPr>
          <p:cNvSpPr>
            <a:spLocks noGrp="1"/>
          </p:cNvSpPr>
          <p:nvPr>
            <p:ph type="body" sz="quarter" idx="22" hasCustomPrompt="1"/>
            <p:custDataLst>
              <p:tags r:id="rId8"/>
            </p:custDataLst>
          </p:nvPr>
        </p:nvSpPr>
        <p:spPr>
          <a:xfrm>
            <a:off x="597207"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3" name="Percent Placeholder">
            <a:extLst>
              <a:ext uri="{FF2B5EF4-FFF2-40B4-BE49-F238E27FC236}">
                <a16:creationId xmlns:a16="http://schemas.microsoft.com/office/drawing/2014/main" id="{CD65E890-E2F6-BDD9-7A20-2F1E95973921}"/>
              </a:ext>
            </a:extLst>
          </p:cNvPr>
          <p:cNvSpPr>
            <a:spLocks noGrp="1"/>
          </p:cNvSpPr>
          <p:nvPr>
            <p:ph type="body" idx="35" hasCustomPrompt="1"/>
            <p:custDataLst>
              <p:tags r:id="rId9"/>
            </p:custDataLst>
          </p:nvPr>
        </p:nvSpPr>
        <p:spPr>
          <a:xfrm>
            <a:off x="1727002" y="2891472"/>
            <a:ext cx="1249759" cy="615553"/>
          </a:xfrm>
        </p:spPr>
        <p:txBody>
          <a:bodyPr lIns="0" tIns="0" rIns="0" bIns="0" anchor="ctr" anchorCtr="0">
            <a:noAutofit/>
          </a:bodyPr>
          <a:lstStyle>
            <a:lvl1pPr marL="0" indent="0" algn="ctr">
              <a:buNone/>
              <a:defRPr sz="32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4" name="Percent Placeholder">
            <a:extLst>
              <a:ext uri="{FF2B5EF4-FFF2-40B4-BE49-F238E27FC236}">
                <a16:creationId xmlns:a16="http://schemas.microsoft.com/office/drawing/2014/main" id="{BBD72DBC-7C33-0F7A-6565-5DA989FC68A5}"/>
              </a:ext>
            </a:extLst>
          </p:cNvPr>
          <p:cNvSpPr>
            <a:spLocks noGrp="1"/>
          </p:cNvSpPr>
          <p:nvPr>
            <p:ph type="body" idx="43" hasCustomPrompt="1"/>
            <p:custDataLst>
              <p:tags r:id="rId10"/>
            </p:custDataLst>
          </p:nvPr>
        </p:nvSpPr>
        <p:spPr>
          <a:xfrm>
            <a:off x="5472016" y="2891472"/>
            <a:ext cx="1249759" cy="615553"/>
          </a:xfrm>
        </p:spPr>
        <p:txBody>
          <a:bodyPr lIns="0" tIns="0" rIns="0" bIns="0" anchor="ctr" anchorCtr="0">
            <a:noAutofit/>
          </a:bodyPr>
          <a:lstStyle>
            <a:lvl1pPr marL="0" indent="0" algn="ctr">
              <a:buNone/>
              <a:defRPr sz="32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6" name="Circle">
            <a:extLst>
              <a:ext uri="{FF2B5EF4-FFF2-40B4-BE49-F238E27FC236}">
                <a16:creationId xmlns:a16="http://schemas.microsoft.com/office/drawing/2014/main" id="{5A713495-68A9-5C01-1A51-3A4E4F70C755}"/>
              </a:ext>
            </a:extLst>
          </p:cNvPr>
          <p:cNvSpPr>
            <a:spLocks noGrp="1"/>
          </p:cNvSpPr>
          <p:nvPr>
            <p:ph type="body" sz="quarter" idx="46" hasCustomPrompt="1"/>
          </p:nvPr>
        </p:nvSpPr>
        <p:spPr>
          <a:xfrm>
            <a:off x="8986921" y="2346048"/>
            <a:ext cx="1706400" cy="1706400"/>
          </a:xfrm>
          <a:prstGeom prst="arc">
            <a:avLst>
              <a:gd name="adj1" fmla="val 16200000"/>
              <a:gd name="adj2" fmla="val 13391445"/>
            </a:avLst>
          </a:prstGeom>
          <a:noFill/>
          <a:ln w="190500" cap="flat">
            <a:solidFill>
              <a:schemeClr val="accent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endParaRPr lang="en-GB"/>
          </a:p>
        </p:txBody>
      </p:sp>
      <p:sp>
        <p:nvSpPr>
          <p:cNvPr id="9" name="Percent Placeholder">
            <a:extLst>
              <a:ext uri="{FF2B5EF4-FFF2-40B4-BE49-F238E27FC236}">
                <a16:creationId xmlns:a16="http://schemas.microsoft.com/office/drawing/2014/main" id="{E70050CE-C9F3-832F-0D1B-27881ED09D26}"/>
              </a:ext>
            </a:extLst>
          </p:cNvPr>
          <p:cNvSpPr>
            <a:spLocks noGrp="1"/>
          </p:cNvSpPr>
          <p:nvPr>
            <p:ph type="body" idx="47" hasCustomPrompt="1"/>
            <p:custDataLst>
              <p:tags r:id="rId11"/>
            </p:custDataLst>
          </p:nvPr>
        </p:nvSpPr>
        <p:spPr>
          <a:xfrm>
            <a:off x="9215242" y="2891472"/>
            <a:ext cx="1249759" cy="615553"/>
          </a:xfrm>
        </p:spPr>
        <p:txBody>
          <a:bodyPr lIns="0" tIns="0" rIns="0" bIns="0" anchor="ctr" anchorCtr="0">
            <a:noAutofit/>
          </a:bodyPr>
          <a:lstStyle>
            <a:lvl1pPr marL="0" indent="0" algn="ctr">
              <a:buNone/>
              <a:defRPr sz="32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10" name="Radial">
            <a:extLst>
              <a:ext uri="{FF2B5EF4-FFF2-40B4-BE49-F238E27FC236}">
                <a16:creationId xmlns:a16="http://schemas.microsoft.com/office/drawing/2014/main" id="{481760A1-7A91-17EE-1230-F35AA70FC306}"/>
              </a:ext>
            </a:extLst>
          </p:cNvPr>
          <p:cNvSpPr/>
          <p:nvPr userDrawn="1"/>
        </p:nvSpPr>
        <p:spPr>
          <a:xfrm>
            <a:off x="5243695" y="2346048"/>
            <a:ext cx="1706400" cy="1706400"/>
          </a:xfrm>
          <a:prstGeom prst="ellipse">
            <a:avLst/>
          </a:prstGeom>
          <a:noFill/>
          <a:ln w="190500">
            <a:solidFill>
              <a:schemeClr val="accent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Radial">
            <a:extLst>
              <a:ext uri="{FF2B5EF4-FFF2-40B4-BE49-F238E27FC236}">
                <a16:creationId xmlns:a16="http://schemas.microsoft.com/office/drawing/2014/main" id="{DDBA6A54-4B8B-8F73-ABB8-C973CF12B5F6}"/>
              </a:ext>
            </a:extLst>
          </p:cNvPr>
          <p:cNvSpPr/>
          <p:nvPr userDrawn="1"/>
        </p:nvSpPr>
        <p:spPr>
          <a:xfrm>
            <a:off x="8986921" y="2346048"/>
            <a:ext cx="1706400" cy="1706400"/>
          </a:xfrm>
          <a:prstGeom prst="ellipse">
            <a:avLst/>
          </a:prstGeom>
          <a:noFill/>
          <a:ln w="190500">
            <a:solidFill>
              <a:schemeClr val="accent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adial">
            <a:extLst>
              <a:ext uri="{FF2B5EF4-FFF2-40B4-BE49-F238E27FC236}">
                <a16:creationId xmlns:a16="http://schemas.microsoft.com/office/drawing/2014/main" id="{079354BF-5E83-3F42-8884-4562362A58C6}"/>
              </a:ext>
            </a:extLst>
          </p:cNvPr>
          <p:cNvSpPr/>
          <p:nvPr userDrawn="1"/>
        </p:nvSpPr>
        <p:spPr>
          <a:xfrm>
            <a:off x="1498681" y="2346048"/>
            <a:ext cx="1706400" cy="1706400"/>
          </a:xfrm>
          <a:prstGeom prst="ellipse">
            <a:avLst/>
          </a:prstGeom>
          <a:noFill/>
          <a:ln w="190500">
            <a:solidFill>
              <a:schemeClr val="accent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Circle">
            <a:extLst>
              <a:ext uri="{FF2B5EF4-FFF2-40B4-BE49-F238E27FC236}">
                <a16:creationId xmlns:a16="http://schemas.microsoft.com/office/drawing/2014/main" id="{BB638B40-764B-408F-CBDB-6A618B51182D}"/>
              </a:ext>
            </a:extLst>
          </p:cNvPr>
          <p:cNvSpPr>
            <a:spLocks noGrp="1"/>
          </p:cNvSpPr>
          <p:nvPr>
            <p:ph type="body" sz="quarter" idx="42" hasCustomPrompt="1"/>
          </p:nvPr>
        </p:nvSpPr>
        <p:spPr>
          <a:xfrm>
            <a:off x="5243695" y="2346048"/>
            <a:ext cx="1706400" cy="1706400"/>
          </a:xfrm>
          <a:prstGeom prst="arc">
            <a:avLst>
              <a:gd name="adj1" fmla="val 16200000"/>
              <a:gd name="adj2" fmla="val 13391445"/>
            </a:avLst>
          </a:prstGeom>
          <a:noFill/>
          <a:ln w="190500" cap="flat">
            <a:solidFill>
              <a:schemeClr val="accent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endParaRPr lang="en-GB"/>
          </a:p>
        </p:txBody>
      </p:sp>
      <p:sp>
        <p:nvSpPr>
          <p:cNvPr id="14" name="Circle">
            <a:extLst>
              <a:ext uri="{FF2B5EF4-FFF2-40B4-BE49-F238E27FC236}">
                <a16:creationId xmlns:a16="http://schemas.microsoft.com/office/drawing/2014/main" id="{C2D6FF2F-C95E-8389-A80F-90BACBE1672F}"/>
              </a:ext>
            </a:extLst>
          </p:cNvPr>
          <p:cNvSpPr>
            <a:spLocks noGrp="1"/>
          </p:cNvSpPr>
          <p:nvPr>
            <p:ph type="body" sz="quarter" idx="34" hasCustomPrompt="1"/>
          </p:nvPr>
        </p:nvSpPr>
        <p:spPr>
          <a:xfrm>
            <a:off x="1498681" y="2346048"/>
            <a:ext cx="1706400" cy="1706400"/>
          </a:xfrm>
          <a:prstGeom prst="arc">
            <a:avLst>
              <a:gd name="adj1" fmla="val 16200000"/>
              <a:gd name="adj2" fmla="val 13391445"/>
            </a:avLst>
          </a:prstGeom>
          <a:noFill/>
          <a:ln w="190500" cap="flat">
            <a:solidFill>
              <a:schemeClr val="accent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endParaRPr lang="en-GB"/>
          </a:p>
        </p:txBody>
      </p:sp>
      <p:pic>
        <p:nvPicPr>
          <p:cNvPr id="5" name="Free Badge"/>
          <p:cNvPicPr>
            <a:picLocks noChangeAspect="1"/>
          </p:cNvPicPr>
          <p:nvPr userDrawn="1"/>
        </p:nvPicPr>
        <p:blipFill>
          <a:blip r:embed="rId13"/>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9043213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4">
    <p:bg>
      <p:bgPr>
        <a:solidFill>
          <a:schemeClr val="bg1"/>
        </a:solidFill>
        <a:effectLst/>
      </p:bgPr>
    </p:bg>
    <p:spTree>
      <p:nvGrpSpPr>
        <p:cNvPr id="1" name=""/>
        <p:cNvGrpSpPr/>
        <p:nvPr/>
      </p:nvGrpSpPr>
      <p:grpSpPr>
        <a:xfrm>
          <a:off x="0" y="0"/>
          <a:ext cx="0" cy="0"/>
          <a:chOff x="0" y="0"/>
          <a:chExt cx="0" cy="0"/>
        </a:xfrm>
      </p:grpSpPr>
      <p:sp>
        <p:nvSpPr>
          <p:cNvPr id="37" name="Text Placeholder">
            <a:extLst>
              <a:ext uri="{FF2B5EF4-FFF2-40B4-BE49-F238E27FC236}">
                <a16:creationId xmlns:a16="http://schemas.microsoft.com/office/drawing/2014/main" id="{4CFD6951-2B26-71A4-843F-BEC7C30DEC1C}"/>
              </a:ext>
            </a:extLst>
          </p:cNvPr>
          <p:cNvSpPr>
            <a:spLocks noGrp="1"/>
          </p:cNvSpPr>
          <p:nvPr>
            <p:ph type="body" idx="25" hasCustomPrompt="1"/>
            <p:custDataLst>
              <p:tags r:id="rId1"/>
            </p:custDataLst>
          </p:nvPr>
        </p:nvSpPr>
        <p:spPr>
          <a:xfrm>
            <a:off x="587374" y="5024901"/>
            <a:ext cx="2592000" cy="1246495"/>
          </a:xfrm>
        </p:spPr>
        <p:txBody>
          <a:bodyPr lIns="108000" tIns="0" rIns="10800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8" name="Subtitle Placeholder">
            <a:extLst>
              <a:ext uri="{FF2B5EF4-FFF2-40B4-BE49-F238E27FC236}">
                <a16:creationId xmlns:a16="http://schemas.microsoft.com/office/drawing/2014/main" id="{9381AB56-D8E5-FBC1-7A41-348A0603CD6A}"/>
              </a:ext>
            </a:extLst>
          </p:cNvPr>
          <p:cNvSpPr>
            <a:spLocks noGrp="1"/>
          </p:cNvSpPr>
          <p:nvPr>
            <p:ph type="body" idx="24" hasCustomPrompt="1"/>
            <p:custDataLst>
              <p:tags r:id="rId2"/>
            </p:custDataLst>
          </p:nvPr>
        </p:nvSpPr>
        <p:spPr>
          <a:xfrm>
            <a:off x="587374" y="4112134"/>
            <a:ext cx="2592000" cy="906366"/>
          </a:xfrm>
        </p:spPr>
        <p:txBody>
          <a:bodyPr wrap="square" lIns="108000" tIns="216000" rIns="108000" bIns="72000" anchor="t"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1" name="Text Placeholder">
            <a:extLst>
              <a:ext uri="{FF2B5EF4-FFF2-40B4-BE49-F238E27FC236}">
                <a16:creationId xmlns:a16="http://schemas.microsoft.com/office/drawing/2014/main" id="{49C5B22F-1D00-F62F-6E27-9F7AD620B3B4}"/>
              </a:ext>
            </a:extLst>
          </p:cNvPr>
          <p:cNvSpPr>
            <a:spLocks noGrp="1"/>
          </p:cNvSpPr>
          <p:nvPr>
            <p:ph type="body" idx="26" hasCustomPrompt="1"/>
            <p:custDataLst>
              <p:tags r:id="rId3"/>
            </p:custDataLst>
          </p:nvPr>
        </p:nvSpPr>
        <p:spPr>
          <a:xfrm>
            <a:off x="3396050" y="5024738"/>
            <a:ext cx="2592000" cy="1245600"/>
          </a:xfrm>
        </p:spPr>
        <p:txBody>
          <a:bodyPr lIns="108000" tIns="0" rIns="10800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2" name="Subtitle Placeholder">
            <a:extLst>
              <a:ext uri="{FF2B5EF4-FFF2-40B4-BE49-F238E27FC236}">
                <a16:creationId xmlns:a16="http://schemas.microsoft.com/office/drawing/2014/main" id="{1547E5EC-7DE8-DBB2-79FD-8907197130CB}"/>
              </a:ext>
            </a:extLst>
          </p:cNvPr>
          <p:cNvSpPr>
            <a:spLocks noGrp="1"/>
          </p:cNvSpPr>
          <p:nvPr>
            <p:ph type="body" idx="27" hasCustomPrompt="1"/>
            <p:custDataLst>
              <p:tags r:id="rId4"/>
            </p:custDataLst>
          </p:nvPr>
        </p:nvSpPr>
        <p:spPr>
          <a:xfrm>
            <a:off x="3396050" y="4109730"/>
            <a:ext cx="2592000" cy="906366"/>
          </a:xfrm>
        </p:spPr>
        <p:txBody>
          <a:bodyPr wrap="square" lIns="108000" tIns="216000" rIns="108000" bIns="72000" anchor="t"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5" name="Text Placeholder">
            <a:extLst>
              <a:ext uri="{FF2B5EF4-FFF2-40B4-BE49-F238E27FC236}">
                <a16:creationId xmlns:a16="http://schemas.microsoft.com/office/drawing/2014/main" id="{F891FD97-B7EA-F5E6-E1D0-74D6DBC0F4BC}"/>
              </a:ext>
            </a:extLst>
          </p:cNvPr>
          <p:cNvSpPr>
            <a:spLocks noGrp="1"/>
          </p:cNvSpPr>
          <p:nvPr>
            <p:ph type="body" idx="28" hasCustomPrompt="1"/>
            <p:custDataLst>
              <p:tags r:id="rId5"/>
            </p:custDataLst>
          </p:nvPr>
        </p:nvSpPr>
        <p:spPr>
          <a:xfrm>
            <a:off x="9012626" y="5024738"/>
            <a:ext cx="2592000" cy="1245600"/>
          </a:xfrm>
        </p:spPr>
        <p:txBody>
          <a:bodyPr lIns="108000" tIns="0" rIns="10800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a:p>
            <a:pPr lvl="0"/>
            <a:endParaRPr lang="en-US"/>
          </a:p>
        </p:txBody>
      </p:sp>
      <p:sp>
        <p:nvSpPr>
          <p:cNvPr id="46" name="Subtitle Placeholder">
            <a:extLst>
              <a:ext uri="{FF2B5EF4-FFF2-40B4-BE49-F238E27FC236}">
                <a16:creationId xmlns:a16="http://schemas.microsoft.com/office/drawing/2014/main" id="{D0EEDCE7-8068-CF9C-885B-9F87E538F3F8}"/>
              </a:ext>
            </a:extLst>
          </p:cNvPr>
          <p:cNvSpPr>
            <a:spLocks noGrp="1"/>
          </p:cNvSpPr>
          <p:nvPr>
            <p:ph type="body" idx="29" hasCustomPrompt="1"/>
            <p:custDataLst>
              <p:tags r:id="rId6"/>
            </p:custDataLst>
          </p:nvPr>
        </p:nvSpPr>
        <p:spPr>
          <a:xfrm>
            <a:off x="9012626" y="4107598"/>
            <a:ext cx="2592000" cy="906366"/>
          </a:xfrm>
        </p:spPr>
        <p:txBody>
          <a:bodyPr wrap="square" lIns="108000" tIns="216000" rIns="108000" bIns="72000" anchor="t"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0" name="Text Placeholder">
            <a:extLst>
              <a:ext uri="{FF2B5EF4-FFF2-40B4-BE49-F238E27FC236}">
                <a16:creationId xmlns:a16="http://schemas.microsoft.com/office/drawing/2014/main" id="{24A0C4B7-45CF-4564-9DDA-7BA0A5233D79}"/>
              </a:ext>
            </a:extLst>
          </p:cNvPr>
          <p:cNvSpPr>
            <a:spLocks noGrp="1"/>
          </p:cNvSpPr>
          <p:nvPr>
            <p:ph type="body" idx="40" hasCustomPrompt="1"/>
            <p:custDataLst>
              <p:tags r:id="rId7"/>
            </p:custDataLst>
          </p:nvPr>
        </p:nvSpPr>
        <p:spPr>
          <a:xfrm>
            <a:off x="6204338" y="5024738"/>
            <a:ext cx="2592000" cy="1245600"/>
          </a:xfrm>
        </p:spPr>
        <p:txBody>
          <a:bodyPr lIns="108000" tIns="0" rIns="10800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1" name="Subtitle Placeholder">
            <a:extLst>
              <a:ext uri="{FF2B5EF4-FFF2-40B4-BE49-F238E27FC236}">
                <a16:creationId xmlns:a16="http://schemas.microsoft.com/office/drawing/2014/main" id="{93551150-92F6-A4BE-9F9F-BA4E6B49CAAA}"/>
              </a:ext>
            </a:extLst>
          </p:cNvPr>
          <p:cNvSpPr>
            <a:spLocks noGrp="1"/>
          </p:cNvSpPr>
          <p:nvPr>
            <p:ph type="body" idx="41" hasCustomPrompt="1"/>
            <p:custDataLst>
              <p:tags r:id="rId8"/>
            </p:custDataLst>
          </p:nvPr>
        </p:nvSpPr>
        <p:spPr>
          <a:xfrm>
            <a:off x="6204338" y="4109730"/>
            <a:ext cx="2592000" cy="906366"/>
          </a:xfrm>
        </p:spPr>
        <p:txBody>
          <a:bodyPr wrap="square" lIns="108000" tIns="216000" rIns="108000" bIns="72000" anchor="t"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 name="Title Placeholder">
            <a:extLst>
              <a:ext uri="{FF2B5EF4-FFF2-40B4-BE49-F238E27FC236}">
                <a16:creationId xmlns:a16="http://schemas.microsoft.com/office/drawing/2014/main" id="{B3BA5329-D9B2-E43A-776D-BFDDDF11DC27}"/>
              </a:ext>
            </a:extLst>
          </p:cNvPr>
          <p:cNvSpPr>
            <a:spLocks noGrp="1"/>
          </p:cNvSpPr>
          <p:nvPr>
            <p:ph type="title" hasCustomPrompt="1"/>
            <p:custDataLst>
              <p:tags r:id="rId9"/>
            </p:custDataLst>
          </p:nvPr>
        </p:nvSpPr>
        <p:spPr>
          <a:xfrm>
            <a:off x="597207" y="1309407"/>
            <a:ext cx="11007419"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8" name="Footer Placeholder">
            <a:extLst>
              <a:ext uri="{FF2B5EF4-FFF2-40B4-BE49-F238E27FC236}">
                <a16:creationId xmlns:a16="http://schemas.microsoft.com/office/drawing/2014/main" id="{9B20CA71-DB3B-966F-8758-9F0BC456B027}"/>
              </a:ext>
            </a:extLst>
          </p:cNvPr>
          <p:cNvSpPr>
            <a:spLocks noGrp="1"/>
          </p:cNvSpPr>
          <p:nvPr>
            <p:ph type="body" sz="quarter" idx="22" hasCustomPrompt="1"/>
            <p:custDataLst>
              <p:tags r:id="rId10"/>
            </p:custDataLst>
          </p:nvPr>
        </p:nvSpPr>
        <p:spPr>
          <a:xfrm>
            <a:off x="597207"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3" name="Circle">
            <a:extLst>
              <a:ext uri="{FF2B5EF4-FFF2-40B4-BE49-F238E27FC236}">
                <a16:creationId xmlns:a16="http://schemas.microsoft.com/office/drawing/2014/main" id="{7A7BCCB3-D9AA-852F-2A4B-40A25CDB6718}"/>
              </a:ext>
            </a:extLst>
          </p:cNvPr>
          <p:cNvSpPr>
            <a:spLocks noGrp="1"/>
          </p:cNvSpPr>
          <p:nvPr>
            <p:ph type="body" sz="quarter" idx="34" hasCustomPrompt="1"/>
          </p:nvPr>
        </p:nvSpPr>
        <p:spPr>
          <a:xfrm>
            <a:off x="1030174" y="2195708"/>
            <a:ext cx="1706400" cy="1706400"/>
          </a:xfrm>
          <a:prstGeom prst="arc">
            <a:avLst>
              <a:gd name="adj1" fmla="val 16200000"/>
              <a:gd name="adj2" fmla="val 13391445"/>
            </a:avLst>
          </a:prstGeom>
          <a:noFill/>
          <a:ln w="190500" cap="sq">
            <a:solidFill>
              <a:schemeClr val="accent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endParaRPr lang="en-GB"/>
          </a:p>
        </p:txBody>
      </p:sp>
      <p:sp>
        <p:nvSpPr>
          <p:cNvPr id="4" name="Percent Placeholder">
            <a:extLst>
              <a:ext uri="{FF2B5EF4-FFF2-40B4-BE49-F238E27FC236}">
                <a16:creationId xmlns:a16="http://schemas.microsoft.com/office/drawing/2014/main" id="{403BAF33-4CBC-96BE-3BF6-5F0A188F3054}"/>
              </a:ext>
            </a:extLst>
          </p:cNvPr>
          <p:cNvSpPr>
            <a:spLocks noGrp="1"/>
          </p:cNvSpPr>
          <p:nvPr>
            <p:ph type="body" idx="35" hasCustomPrompt="1"/>
            <p:custDataLst>
              <p:tags r:id="rId11"/>
            </p:custDataLst>
          </p:nvPr>
        </p:nvSpPr>
        <p:spPr>
          <a:xfrm>
            <a:off x="1258495" y="2741132"/>
            <a:ext cx="1249759" cy="615553"/>
          </a:xfrm>
        </p:spPr>
        <p:txBody>
          <a:bodyPr lIns="0" tIns="0" rIns="0" bIns="0" anchor="ctr" anchorCtr="0">
            <a:noAutofit/>
          </a:bodyPr>
          <a:lstStyle>
            <a:lvl1pPr marL="0" indent="0" algn="ctr">
              <a:buNone/>
              <a:defRPr sz="32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5" name="Percent Placeholder">
            <a:extLst>
              <a:ext uri="{FF2B5EF4-FFF2-40B4-BE49-F238E27FC236}">
                <a16:creationId xmlns:a16="http://schemas.microsoft.com/office/drawing/2014/main" id="{F849CD63-22F6-F711-C454-07CBB202B888}"/>
              </a:ext>
            </a:extLst>
          </p:cNvPr>
          <p:cNvSpPr>
            <a:spLocks noGrp="1"/>
          </p:cNvSpPr>
          <p:nvPr>
            <p:ph type="body" idx="43" hasCustomPrompt="1"/>
            <p:custDataLst>
              <p:tags r:id="rId12"/>
            </p:custDataLst>
          </p:nvPr>
        </p:nvSpPr>
        <p:spPr>
          <a:xfrm>
            <a:off x="4067171" y="2741132"/>
            <a:ext cx="1249759" cy="615553"/>
          </a:xfrm>
        </p:spPr>
        <p:txBody>
          <a:bodyPr lIns="0" tIns="0" rIns="0" bIns="0" anchor="ctr" anchorCtr="0">
            <a:noAutofit/>
          </a:bodyPr>
          <a:lstStyle>
            <a:lvl1pPr marL="0" indent="0" algn="ctr">
              <a:buNone/>
              <a:defRPr sz="32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6" name="Circle">
            <a:extLst>
              <a:ext uri="{FF2B5EF4-FFF2-40B4-BE49-F238E27FC236}">
                <a16:creationId xmlns:a16="http://schemas.microsoft.com/office/drawing/2014/main" id="{C7C28D45-FC63-EE90-8818-D8043F1EC9F9}"/>
              </a:ext>
            </a:extLst>
          </p:cNvPr>
          <p:cNvSpPr>
            <a:spLocks noGrp="1"/>
          </p:cNvSpPr>
          <p:nvPr>
            <p:ph type="body" sz="quarter" idx="44" hasCustomPrompt="1"/>
          </p:nvPr>
        </p:nvSpPr>
        <p:spPr>
          <a:xfrm>
            <a:off x="6647138" y="2195708"/>
            <a:ext cx="1706400" cy="1706400"/>
          </a:xfrm>
          <a:prstGeom prst="arc">
            <a:avLst>
              <a:gd name="adj1" fmla="val 16200000"/>
              <a:gd name="adj2" fmla="val 13391445"/>
            </a:avLst>
          </a:prstGeom>
          <a:noFill/>
          <a:ln w="190500" cap="flat">
            <a:solidFill>
              <a:schemeClr val="accent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endParaRPr lang="en-GB"/>
          </a:p>
        </p:txBody>
      </p:sp>
      <p:sp>
        <p:nvSpPr>
          <p:cNvPr id="7" name="Percent Placeholder">
            <a:extLst>
              <a:ext uri="{FF2B5EF4-FFF2-40B4-BE49-F238E27FC236}">
                <a16:creationId xmlns:a16="http://schemas.microsoft.com/office/drawing/2014/main" id="{CE9E1205-9918-E822-AB11-AFFD90385826}"/>
              </a:ext>
            </a:extLst>
          </p:cNvPr>
          <p:cNvSpPr>
            <a:spLocks noGrp="1"/>
          </p:cNvSpPr>
          <p:nvPr>
            <p:ph type="body" idx="45" hasCustomPrompt="1"/>
            <p:custDataLst>
              <p:tags r:id="rId13"/>
            </p:custDataLst>
          </p:nvPr>
        </p:nvSpPr>
        <p:spPr>
          <a:xfrm>
            <a:off x="6875459" y="2741132"/>
            <a:ext cx="1249759" cy="615553"/>
          </a:xfrm>
        </p:spPr>
        <p:txBody>
          <a:bodyPr lIns="0" tIns="0" rIns="0" bIns="0" anchor="ctr" anchorCtr="0">
            <a:noAutofit/>
          </a:bodyPr>
          <a:lstStyle>
            <a:lvl1pPr marL="0" indent="0" algn="ctr">
              <a:buNone/>
              <a:defRPr sz="32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9" name="Circle">
            <a:extLst>
              <a:ext uri="{FF2B5EF4-FFF2-40B4-BE49-F238E27FC236}">
                <a16:creationId xmlns:a16="http://schemas.microsoft.com/office/drawing/2014/main" id="{6B106A70-2C79-1431-1281-9979B3C24369}"/>
              </a:ext>
            </a:extLst>
          </p:cNvPr>
          <p:cNvSpPr>
            <a:spLocks noGrp="1"/>
          </p:cNvSpPr>
          <p:nvPr>
            <p:ph type="body" sz="quarter" idx="46" hasCustomPrompt="1"/>
          </p:nvPr>
        </p:nvSpPr>
        <p:spPr>
          <a:xfrm>
            <a:off x="9455426" y="2195708"/>
            <a:ext cx="1706400" cy="1706400"/>
          </a:xfrm>
          <a:prstGeom prst="arc">
            <a:avLst>
              <a:gd name="adj1" fmla="val 16200000"/>
              <a:gd name="adj2" fmla="val 13391445"/>
            </a:avLst>
          </a:prstGeom>
          <a:noFill/>
          <a:ln w="190500" cap="flat">
            <a:solidFill>
              <a:schemeClr val="accent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endParaRPr lang="en-GB"/>
          </a:p>
        </p:txBody>
      </p:sp>
      <p:sp>
        <p:nvSpPr>
          <p:cNvPr id="11" name="Percent Placeholder">
            <a:extLst>
              <a:ext uri="{FF2B5EF4-FFF2-40B4-BE49-F238E27FC236}">
                <a16:creationId xmlns:a16="http://schemas.microsoft.com/office/drawing/2014/main" id="{6863059D-C300-8BD5-E52E-97B06AE80782}"/>
              </a:ext>
            </a:extLst>
          </p:cNvPr>
          <p:cNvSpPr>
            <a:spLocks noGrp="1"/>
          </p:cNvSpPr>
          <p:nvPr>
            <p:ph type="body" idx="47" hasCustomPrompt="1"/>
            <p:custDataLst>
              <p:tags r:id="rId14"/>
            </p:custDataLst>
          </p:nvPr>
        </p:nvSpPr>
        <p:spPr>
          <a:xfrm>
            <a:off x="9683747" y="2741132"/>
            <a:ext cx="1249759" cy="615553"/>
          </a:xfrm>
        </p:spPr>
        <p:txBody>
          <a:bodyPr lIns="0" tIns="0" rIns="0" bIns="0" anchor="ctr" anchorCtr="0">
            <a:noAutofit/>
          </a:bodyPr>
          <a:lstStyle>
            <a:lvl1pPr marL="0" indent="0" algn="ctr">
              <a:buNone/>
              <a:defRPr sz="32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12" name="Radial">
            <a:extLst>
              <a:ext uri="{FF2B5EF4-FFF2-40B4-BE49-F238E27FC236}">
                <a16:creationId xmlns:a16="http://schemas.microsoft.com/office/drawing/2014/main" id="{D2B63D1F-B956-FF34-0C9E-E506874EF6BF}"/>
              </a:ext>
            </a:extLst>
          </p:cNvPr>
          <p:cNvSpPr/>
          <p:nvPr userDrawn="1"/>
        </p:nvSpPr>
        <p:spPr>
          <a:xfrm>
            <a:off x="9455426" y="2195708"/>
            <a:ext cx="1706400" cy="1706400"/>
          </a:xfrm>
          <a:prstGeom prst="ellipse">
            <a:avLst/>
          </a:prstGeom>
          <a:noFill/>
          <a:ln w="190500">
            <a:solidFill>
              <a:schemeClr val="accent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adial">
            <a:extLst>
              <a:ext uri="{FF2B5EF4-FFF2-40B4-BE49-F238E27FC236}">
                <a16:creationId xmlns:a16="http://schemas.microsoft.com/office/drawing/2014/main" id="{B60D29E6-E011-FBD2-7442-3996BDC743A9}"/>
              </a:ext>
            </a:extLst>
          </p:cNvPr>
          <p:cNvSpPr/>
          <p:nvPr userDrawn="1"/>
        </p:nvSpPr>
        <p:spPr>
          <a:xfrm>
            <a:off x="3838850" y="2195708"/>
            <a:ext cx="1706400" cy="1706400"/>
          </a:xfrm>
          <a:prstGeom prst="ellipse">
            <a:avLst/>
          </a:prstGeom>
          <a:noFill/>
          <a:ln w="190500">
            <a:solidFill>
              <a:schemeClr val="accent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adial">
            <a:extLst>
              <a:ext uri="{FF2B5EF4-FFF2-40B4-BE49-F238E27FC236}">
                <a16:creationId xmlns:a16="http://schemas.microsoft.com/office/drawing/2014/main" id="{B3DD13BD-ECC7-A47A-0AA8-2B4843870F39}"/>
              </a:ext>
            </a:extLst>
          </p:cNvPr>
          <p:cNvSpPr/>
          <p:nvPr userDrawn="1"/>
        </p:nvSpPr>
        <p:spPr>
          <a:xfrm>
            <a:off x="6647138" y="2195708"/>
            <a:ext cx="1706400" cy="1706400"/>
          </a:xfrm>
          <a:prstGeom prst="ellipse">
            <a:avLst/>
          </a:prstGeom>
          <a:noFill/>
          <a:ln w="190500">
            <a:solidFill>
              <a:schemeClr val="accent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Radial">
            <a:extLst>
              <a:ext uri="{FF2B5EF4-FFF2-40B4-BE49-F238E27FC236}">
                <a16:creationId xmlns:a16="http://schemas.microsoft.com/office/drawing/2014/main" id="{3BCE7CC1-D125-B57C-AE09-65C0B9050ED2}"/>
              </a:ext>
            </a:extLst>
          </p:cNvPr>
          <p:cNvSpPr/>
          <p:nvPr userDrawn="1"/>
        </p:nvSpPr>
        <p:spPr>
          <a:xfrm>
            <a:off x="1030174" y="2195708"/>
            <a:ext cx="1706400" cy="1706400"/>
          </a:xfrm>
          <a:prstGeom prst="ellipse">
            <a:avLst/>
          </a:prstGeom>
          <a:noFill/>
          <a:ln w="190500">
            <a:solidFill>
              <a:schemeClr val="accent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Circle">
            <a:extLst>
              <a:ext uri="{FF2B5EF4-FFF2-40B4-BE49-F238E27FC236}">
                <a16:creationId xmlns:a16="http://schemas.microsoft.com/office/drawing/2014/main" id="{03479C6A-7B63-AAD9-7CFB-B8104C690F76}"/>
              </a:ext>
            </a:extLst>
          </p:cNvPr>
          <p:cNvSpPr>
            <a:spLocks noGrp="1"/>
          </p:cNvSpPr>
          <p:nvPr>
            <p:ph type="body" sz="quarter" idx="42" hasCustomPrompt="1"/>
          </p:nvPr>
        </p:nvSpPr>
        <p:spPr>
          <a:xfrm>
            <a:off x="3838850" y="2195708"/>
            <a:ext cx="1706400" cy="1706400"/>
          </a:xfrm>
          <a:prstGeom prst="arc">
            <a:avLst>
              <a:gd name="adj1" fmla="val 16200000"/>
              <a:gd name="adj2" fmla="val 13391445"/>
            </a:avLst>
          </a:prstGeom>
          <a:noFill/>
          <a:ln w="190500" cap="flat">
            <a:solidFill>
              <a:schemeClr val="accent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en-GB" sz="1800" dirty="0">
                <a:solidFill>
                  <a:sysClr val="windowText" lastClr="000000"/>
                </a:solidFill>
              </a:defRPr>
            </a:lvl1pPr>
          </a:lstStyle>
          <a:p>
            <a:pPr lvl="0" algn="ctr" defTabSz="914400"/>
            <a:endParaRPr lang="en-GB"/>
          </a:p>
        </p:txBody>
      </p:sp>
      <p:pic>
        <p:nvPicPr>
          <p:cNvPr id="10" name="Free Badge"/>
          <p:cNvPicPr>
            <a:picLocks noChangeAspect="1"/>
          </p:cNvPicPr>
          <p:nvPr userDrawn="1"/>
        </p:nvPicPr>
        <p:blipFill>
          <a:blip r:embed="rId16"/>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8612026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ChartV2">
    <p:bg>
      <p:bgPr>
        <a:solidFill>
          <a:schemeClr val="bg2"/>
        </a:solidFill>
        <a:effectLst/>
      </p:bgPr>
    </p:bg>
    <p:spTree>
      <p:nvGrpSpPr>
        <p:cNvPr id="1" name=""/>
        <p:cNvGrpSpPr/>
        <p:nvPr/>
      </p:nvGrpSpPr>
      <p:grpSpPr>
        <a:xfrm>
          <a:off x="0" y="0"/>
          <a:ext cx="0" cy="0"/>
          <a:chOff x="0" y="0"/>
          <a:chExt cx="0" cy="0"/>
        </a:xfrm>
      </p:grpSpPr>
      <p:sp>
        <p:nvSpPr>
          <p:cNvPr id="17" name="Rounded Rectangle">
            <a:extLst>
              <a:ext uri="{FF2B5EF4-FFF2-40B4-BE49-F238E27FC236}">
                <a16:creationId xmlns:a16="http://schemas.microsoft.com/office/drawing/2014/main" id="{6B26CF51-714A-BC6E-7694-F2A5408B1EC9}"/>
              </a:ext>
            </a:extLst>
          </p:cNvPr>
          <p:cNvSpPr/>
          <p:nvPr userDrawn="1"/>
        </p:nvSpPr>
        <p:spPr>
          <a:xfrm>
            <a:off x="587374" y="2827725"/>
            <a:ext cx="5400676" cy="3445200"/>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 Placeholder 2">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587374" y="3632357"/>
            <a:ext cx="5400674" cy="1454400"/>
          </a:xfrm>
        </p:spPr>
        <p:txBody>
          <a:bodyPr lIns="216000" tIns="432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587374" y="5114471"/>
            <a:ext cx="5400674"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 name="Chart">
            <a:extLst>
              <a:ext uri="{FF2B5EF4-FFF2-40B4-BE49-F238E27FC236}">
                <a16:creationId xmlns:a16="http://schemas.microsoft.com/office/drawing/2014/main" id="{F5A58C7B-689D-CDF8-7A5A-02F95BA44542}"/>
              </a:ext>
            </a:extLst>
          </p:cNvPr>
          <p:cNvSpPr>
            <a:spLocks noGrp="1"/>
          </p:cNvSpPr>
          <p:nvPr>
            <p:ph type="chart" sz="quarter" idx="26"/>
          </p:nvPr>
        </p:nvSpPr>
        <p:spPr>
          <a:xfrm>
            <a:off x="6203950" y="1304925"/>
            <a:ext cx="5400000" cy="4968000"/>
          </a:xfrm>
        </p:spPr>
        <p:txBody>
          <a:bodyPr/>
          <a:lstStyle/>
          <a:p>
            <a:endParaRPr lang="ru-RU"/>
          </a:p>
        </p:txBody>
      </p:sp>
      <p:sp>
        <p:nvSpPr>
          <p:cNvPr id="3" name="Title Placeholder">
            <a:extLst>
              <a:ext uri="{FF2B5EF4-FFF2-40B4-BE49-F238E27FC236}">
                <a16:creationId xmlns:a16="http://schemas.microsoft.com/office/drawing/2014/main" id="{56A8CFD9-2560-BCF0-9680-501E33213DEC}"/>
              </a:ext>
            </a:extLst>
          </p:cNvPr>
          <p:cNvSpPr>
            <a:spLocks noGrp="1"/>
          </p:cNvSpPr>
          <p:nvPr>
            <p:ph type="title" hasCustomPrompt="1"/>
            <p:custDataLst>
              <p:tags r:id="rId3"/>
            </p:custDataLst>
          </p:nvPr>
        </p:nvSpPr>
        <p:spPr>
          <a:xfrm>
            <a:off x="597208" y="1309407"/>
            <a:ext cx="5390840" cy="1329595"/>
          </a:xfrm>
          <a:prstGeom prst="rect">
            <a:avLst/>
          </a:prstGeom>
        </p:spPr>
        <p:txBody>
          <a:bodyPr vert="horz" wrap="square" lIns="0" tIns="0" rIns="0" bIns="0" rtlCol="0" anchor="ctr" anchorCtr="0">
            <a:noAutofit/>
          </a:bodyPr>
          <a:lstStyle>
            <a:lvl1pPr>
              <a:defRPr sz="4800"/>
            </a:lvl1pPr>
          </a:lstStyle>
          <a:p>
            <a:pPr lvl="0"/>
            <a:r>
              <a:rPr lang="en-US"/>
              <a:t>Click to add text</a:t>
            </a:r>
            <a:endParaRPr lang="ru-RU"/>
          </a:p>
        </p:txBody>
      </p:sp>
      <p:sp>
        <p:nvSpPr>
          <p:cNvPr id="2" name="Ellipse">
            <a:extLst>
              <a:ext uri="{FF2B5EF4-FFF2-40B4-BE49-F238E27FC236}">
                <a16:creationId xmlns:a16="http://schemas.microsoft.com/office/drawing/2014/main" id="{3A520D8F-4DF8-E3F4-99F6-CE32A582E1F3}"/>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995AA934-7349-D02F-9E5E-633DA6B7EDF6}"/>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5E05E83D-4D10-C5E0-650B-467258DB5C9E}"/>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Footer Placeholder">
            <a:extLst>
              <a:ext uri="{FF2B5EF4-FFF2-40B4-BE49-F238E27FC236}">
                <a16:creationId xmlns:a16="http://schemas.microsoft.com/office/drawing/2014/main" id="{02ED58C9-4BA2-1BCF-0067-8AFB2BE21FE6}"/>
              </a:ext>
            </a:extLst>
          </p:cNvPr>
          <p:cNvSpPr>
            <a:spLocks noGrp="1"/>
          </p:cNvSpPr>
          <p:nvPr>
            <p:ph type="body" sz="quarter" idx="22" hasCustomPrompt="1"/>
            <p:custDataLst>
              <p:tags r:id="rId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8" name="Ellipse">
            <a:extLst>
              <a:ext uri="{FF2B5EF4-FFF2-40B4-BE49-F238E27FC236}">
                <a16:creationId xmlns:a16="http://schemas.microsoft.com/office/drawing/2014/main" id="{3CC11930-D2AD-A6C4-44B0-05E49609DB49}"/>
              </a:ext>
            </a:extLst>
          </p:cNvPr>
          <p:cNvSpPr/>
          <p:nvPr userDrawn="1"/>
        </p:nvSpPr>
        <p:spPr>
          <a:xfrm>
            <a:off x="803374" y="3042420"/>
            <a:ext cx="432000" cy="432000"/>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Graphic 11">
            <a:extLst>
              <a:ext uri="{FF2B5EF4-FFF2-40B4-BE49-F238E27FC236}">
                <a16:creationId xmlns:a16="http://schemas.microsoft.com/office/drawing/2014/main" id="{555E8D16-6EAC-5011-8069-8E248E0507A3}"/>
              </a:ext>
            </a:extLst>
          </p:cNvPr>
          <p:cNvPicPr>
            <a:picLocks noChangeAspect="1"/>
          </p:cNvPicPr>
          <p:nvPr userDrawn="1"/>
        </p:nvPicPr>
        <p:blipFill>
          <a:blip r:embed="rId6">
            <a:extLst>
              <a:ext uri="{96DAC541-7B7A-43D3-8B79-37D633B846F1}">
                <asvg:svgBlip xmlns:asvg="http://schemas.microsoft.com/office/drawing/2016/SVG/main" r:embed="rId7"/>
              </a:ext>
            </a:extLst>
          </a:blip>
          <a:srcRect l="-12992" t="-13249" r="-12992" b="-12735"/>
          <a:stretch>
            <a:fillRect/>
          </a:stretch>
        </p:blipFill>
        <p:spPr>
          <a:xfrm flipH="1">
            <a:off x="803374" y="3042420"/>
            <a:ext cx="432000" cy="431999"/>
          </a:xfrm>
          <a:prstGeom prst="rect">
            <a:avLst/>
          </a:prstGeom>
        </p:spPr>
      </p:pic>
      <p:pic>
        <p:nvPicPr>
          <p:cNvPr id="9"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0301418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umnChartV1">
    <p:bg>
      <p:bgPr>
        <a:solidFill>
          <a:schemeClr val="bg1"/>
        </a:solidFill>
        <a:effectLst/>
      </p:bgPr>
    </p:bg>
    <p:spTree>
      <p:nvGrpSpPr>
        <p:cNvPr id="1" name=""/>
        <p:cNvGrpSpPr/>
        <p:nvPr/>
      </p:nvGrpSpPr>
      <p:grpSpPr>
        <a:xfrm>
          <a:off x="0" y="0"/>
          <a:ext cx="0" cy="0"/>
          <a:chOff x="0" y="0"/>
          <a:chExt cx="0" cy="0"/>
        </a:xfrm>
      </p:grpSpPr>
      <p:sp>
        <p:nvSpPr>
          <p:cNvPr id="17" name="Rounded Rectangle">
            <a:extLst>
              <a:ext uri="{FF2B5EF4-FFF2-40B4-BE49-F238E27FC236}">
                <a16:creationId xmlns:a16="http://schemas.microsoft.com/office/drawing/2014/main" id="{6B26CF51-714A-BC6E-7694-F2A5408B1EC9}"/>
              </a:ext>
            </a:extLst>
          </p:cNvPr>
          <p:cNvSpPr/>
          <p:nvPr userDrawn="1"/>
        </p:nvSpPr>
        <p:spPr>
          <a:xfrm>
            <a:off x="8075613" y="1309407"/>
            <a:ext cx="3529012" cy="4964400"/>
          </a:xfrm>
          <a:prstGeom prst="roundRect">
            <a:avLst>
              <a:gd name="adj" fmla="val 1135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4" name="Text Placeholder 2">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8075613" y="2289197"/>
            <a:ext cx="3529012" cy="2494800"/>
          </a:xfrm>
        </p:spPr>
        <p:txBody>
          <a:bodyPr lIns="216000" tIns="432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en-US"/>
            </a:br>
            <a:endParaRPr lang="ru-RU"/>
          </a:p>
        </p:txBody>
      </p:sp>
      <p:sp>
        <p:nvSpPr>
          <p:cNvPr id="33" name="Subtitle Placeholder">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8075613" y="4804322"/>
            <a:ext cx="3529012" cy="1468603"/>
          </a:xfrm>
        </p:spPr>
        <p:txBody>
          <a:bodyPr wrap="square" lIns="216000" tIns="108000" rIns="216000" bIns="432000" anchor="ctr"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8" name="Chart">
            <a:extLst>
              <a:ext uri="{FF2B5EF4-FFF2-40B4-BE49-F238E27FC236}">
                <a16:creationId xmlns:a16="http://schemas.microsoft.com/office/drawing/2014/main" id="{0E11A61A-5326-D41C-72A7-0C8CCECD2EE0}"/>
              </a:ext>
            </a:extLst>
          </p:cNvPr>
          <p:cNvSpPr>
            <a:spLocks noGrp="1"/>
          </p:cNvSpPr>
          <p:nvPr>
            <p:ph type="chart" sz="quarter" idx="27"/>
          </p:nvPr>
        </p:nvSpPr>
        <p:spPr>
          <a:xfrm>
            <a:off x="587376" y="2827725"/>
            <a:ext cx="7272338" cy="3445200"/>
          </a:xfrm>
        </p:spPr>
        <p:txBody>
          <a:bodyPr/>
          <a:lstStyle/>
          <a:p>
            <a:endParaRPr lang="ru-RU"/>
          </a:p>
        </p:txBody>
      </p:sp>
      <p:sp>
        <p:nvSpPr>
          <p:cNvPr id="3" name="Title Placeholder">
            <a:extLst>
              <a:ext uri="{FF2B5EF4-FFF2-40B4-BE49-F238E27FC236}">
                <a16:creationId xmlns:a16="http://schemas.microsoft.com/office/drawing/2014/main" id="{FE8A6FC7-0785-9A76-B591-78F07748BEA6}"/>
              </a:ext>
            </a:extLst>
          </p:cNvPr>
          <p:cNvSpPr>
            <a:spLocks noGrp="1"/>
          </p:cNvSpPr>
          <p:nvPr>
            <p:ph type="title" hasCustomPrompt="1"/>
            <p:custDataLst>
              <p:tags r:id="rId3"/>
            </p:custDataLst>
          </p:nvPr>
        </p:nvSpPr>
        <p:spPr>
          <a:xfrm>
            <a:off x="597208" y="1641806"/>
            <a:ext cx="7262506" cy="664797"/>
          </a:xfrm>
          <a:prstGeom prst="rect">
            <a:avLst/>
          </a:prstGeom>
        </p:spPr>
        <p:txBody>
          <a:bodyPr vert="horz" wrap="square" lIns="0" tIns="0" rIns="0" bIns="0" rtlCol="0" anchor="ctr" anchorCtr="0">
            <a:spAutoFit/>
          </a:bodyPr>
          <a:lstStyle>
            <a:lvl1pPr>
              <a:defRPr sz="4800"/>
            </a:lvl1pPr>
          </a:lstStyle>
          <a:p>
            <a:pPr lvl="0"/>
            <a:r>
              <a:rPr lang="en-US"/>
              <a:t>Click to add text</a:t>
            </a:r>
            <a:endParaRPr lang="ru-RU"/>
          </a:p>
        </p:txBody>
      </p:sp>
      <p:sp>
        <p:nvSpPr>
          <p:cNvPr id="2" name="Ellipse">
            <a:extLst>
              <a:ext uri="{FF2B5EF4-FFF2-40B4-BE49-F238E27FC236}">
                <a16:creationId xmlns:a16="http://schemas.microsoft.com/office/drawing/2014/main" id="{2CE77B4F-15F6-89F3-4BA3-F585BAF30DF3}"/>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E5AA6F94-1051-DB33-C8D1-1805502E8383}"/>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1E80C9CB-FE78-F4A9-844C-357310A335DA}"/>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Footer Placeholder">
            <a:extLst>
              <a:ext uri="{FF2B5EF4-FFF2-40B4-BE49-F238E27FC236}">
                <a16:creationId xmlns:a16="http://schemas.microsoft.com/office/drawing/2014/main" id="{072C6DFB-B653-6CE6-7D82-2E4CAB4D067E}"/>
              </a:ext>
            </a:extLst>
          </p:cNvPr>
          <p:cNvSpPr>
            <a:spLocks noGrp="1"/>
          </p:cNvSpPr>
          <p:nvPr>
            <p:ph type="body" sz="quarter" idx="22" hasCustomPrompt="1"/>
            <p:custDataLst>
              <p:tags r:id="rId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9" name="Ellipse">
            <a:extLst>
              <a:ext uri="{FF2B5EF4-FFF2-40B4-BE49-F238E27FC236}">
                <a16:creationId xmlns:a16="http://schemas.microsoft.com/office/drawing/2014/main" id="{B00FC7B4-CBD3-6888-10F8-9CEC31B2138D}"/>
              </a:ext>
            </a:extLst>
          </p:cNvPr>
          <p:cNvSpPr/>
          <p:nvPr userDrawn="1"/>
        </p:nvSpPr>
        <p:spPr>
          <a:xfrm>
            <a:off x="8291512" y="1505990"/>
            <a:ext cx="432000" cy="432000"/>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Graphic 18">
            <a:extLst>
              <a:ext uri="{FF2B5EF4-FFF2-40B4-BE49-F238E27FC236}">
                <a16:creationId xmlns:a16="http://schemas.microsoft.com/office/drawing/2014/main" id="{9A20AD64-F615-29D3-13A3-1C5265159719}"/>
              </a:ext>
            </a:extLst>
          </p:cNvPr>
          <p:cNvPicPr>
            <a:picLocks noChangeAspect="1"/>
          </p:cNvPicPr>
          <p:nvPr userDrawn="1"/>
        </p:nvPicPr>
        <p:blipFill>
          <a:blip r:embed="rId6">
            <a:extLst>
              <a:ext uri="{96DAC541-7B7A-43D3-8B79-37D633B846F1}">
                <asvg:svgBlip xmlns:asvg="http://schemas.microsoft.com/office/drawing/2016/SVG/main" r:embed="rId7"/>
              </a:ext>
            </a:extLst>
          </a:blip>
          <a:srcRect l="-12992" t="-13249" r="-12992" b="-12735"/>
          <a:stretch>
            <a:fillRect/>
          </a:stretch>
        </p:blipFill>
        <p:spPr>
          <a:xfrm>
            <a:off x="8291512" y="1505107"/>
            <a:ext cx="432000" cy="431999"/>
          </a:xfrm>
          <a:prstGeom prst="rect">
            <a:avLst/>
          </a:prstGeom>
        </p:spPr>
      </p:pic>
      <p:pic>
        <p:nvPicPr>
          <p:cNvPr id="4"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7459932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eChartV2">
    <p:bg>
      <p:bgPr>
        <a:solidFill>
          <a:schemeClr val="bg2"/>
        </a:solidFill>
        <a:effectLst/>
      </p:bgPr>
    </p:bg>
    <p:spTree>
      <p:nvGrpSpPr>
        <p:cNvPr id="1" name=""/>
        <p:cNvGrpSpPr/>
        <p:nvPr/>
      </p:nvGrpSpPr>
      <p:grpSpPr>
        <a:xfrm>
          <a:off x="0" y="0"/>
          <a:ext cx="0" cy="0"/>
          <a:chOff x="0" y="0"/>
          <a:chExt cx="0" cy="0"/>
        </a:xfrm>
      </p:grpSpPr>
      <p:sp>
        <p:nvSpPr>
          <p:cNvPr id="17" name="Rounded Rectangle">
            <a:extLst>
              <a:ext uri="{FF2B5EF4-FFF2-40B4-BE49-F238E27FC236}">
                <a16:creationId xmlns:a16="http://schemas.microsoft.com/office/drawing/2014/main" id="{6B26CF51-714A-BC6E-7694-F2A5408B1EC9}"/>
              </a:ext>
            </a:extLst>
          </p:cNvPr>
          <p:cNvSpPr/>
          <p:nvPr userDrawn="1"/>
        </p:nvSpPr>
        <p:spPr>
          <a:xfrm>
            <a:off x="587374" y="2827725"/>
            <a:ext cx="5400676" cy="3445200"/>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Text Placeholder 2">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587374" y="3632357"/>
            <a:ext cx="5400674" cy="1454400"/>
          </a:xfrm>
        </p:spPr>
        <p:txBody>
          <a:bodyPr lIns="216000" tIns="432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587374" y="5114471"/>
            <a:ext cx="5400674"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 name="Chart">
            <a:extLst>
              <a:ext uri="{FF2B5EF4-FFF2-40B4-BE49-F238E27FC236}">
                <a16:creationId xmlns:a16="http://schemas.microsoft.com/office/drawing/2014/main" id="{F5A58C7B-689D-CDF8-7A5A-02F95BA44542}"/>
              </a:ext>
            </a:extLst>
          </p:cNvPr>
          <p:cNvSpPr>
            <a:spLocks noGrp="1"/>
          </p:cNvSpPr>
          <p:nvPr>
            <p:ph type="chart" sz="quarter" idx="26"/>
          </p:nvPr>
        </p:nvSpPr>
        <p:spPr>
          <a:xfrm>
            <a:off x="6203950" y="1304925"/>
            <a:ext cx="5400000" cy="4968000"/>
          </a:xfrm>
        </p:spPr>
        <p:txBody>
          <a:bodyPr/>
          <a:lstStyle/>
          <a:p>
            <a:endParaRPr lang="ru-RU"/>
          </a:p>
        </p:txBody>
      </p:sp>
      <p:sp>
        <p:nvSpPr>
          <p:cNvPr id="3" name="Title Placeholder">
            <a:extLst>
              <a:ext uri="{FF2B5EF4-FFF2-40B4-BE49-F238E27FC236}">
                <a16:creationId xmlns:a16="http://schemas.microsoft.com/office/drawing/2014/main" id="{56A8CFD9-2560-BCF0-9680-501E33213DEC}"/>
              </a:ext>
            </a:extLst>
          </p:cNvPr>
          <p:cNvSpPr>
            <a:spLocks noGrp="1"/>
          </p:cNvSpPr>
          <p:nvPr>
            <p:ph type="title" hasCustomPrompt="1"/>
            <p:custDataLst>
              <p:tags r:id="rId3"/>
            </p:custDataLst>
          </p:nvPr>
        </p:nvSpPr>
        <p:spPr>
          <a:xfrm>
            <a:off x="597208" y="1309407"/>
            <a:ext cx="5390840" cy="1329595"/>
          </a:xfrm>
          <a:prstGeom prst="rect">
            <a:avLst/>
          </a:prstGeom>
        </p:spPr>
        <p:txBody>
          <a:bodyPr vert="horz" wrap="square" lIns="0" tIns="0" rIns="0" bIns="0" rtlCol="0" anchor="ctr" anchorCtr="0">
            <a:noAutofit/>
          </a:bodyPr>
          <a:lstStyle>
            <a:lvl1pPr>
              <a:defRPr sz="4800"/>
            </a:lvl1pPr>
          </a:lstStyle>
          <a:p>
            <a:pPr lvl="0"/>
            <a:r>
              <a:rPr lang="en-US"/>
              <a:t>Click to add text</a:t>
            </a:r>
            <a:endParaRPr lang="ru-RU"/>
          </a:p>
        </p:txBody>
      </p:sp>
      <p:sp>
        <p:nvSpPr>
          <p:cNvPr id="2" name="Ellipse">
            <a:extLst>
              <a:ext uri="{FF2B5EF4-FFF2-40B4-BE49-F238E27FC236}">
                <a16:creationId xmlns:a16="http://schemas.microsoft.com/office/drawing/2014/main" id="{3A520D8F-4DF8-E3F4-99F6-CE32A582E1F3}"/>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995AA934-7349-D02F-9E5E-633DA6B7EDF6}"/>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5E05E83D-4D10-C5E0-650B-467258DB5C9E}"/>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Footer Placeholder">
            <a:extLst>
              <a:ext uri="{FF2B5EF4-FFF2-40B4-BE49-F238E27FC236}">
                <a16:creationId xmlns:a16="http://schemas.microsoft.com/office/drawing/2014/main" id="{02ED58C9-4BA2-1BCF-0067-8AFB2BE21FE6}"/>
              </a:ext>
            </a:extLst>
          </p:cNvPr>
          <p:cNvSpPr>
            <a:spLocks noGrp="1"/>
          </p:cNvSpPr>
          <p:nvPr>
            <p:ph type="body" sz="quarter" idx="22" hasCustomPrompt="1"/>
            <p:custDataLst>
              <p:tags r:id="rId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8" name="Ellipse">
            <a:extLst>
              <a:ext uri="{FF2B5EF4-FFF2-40B4-BE49-F238E27FC236}">
                <a16:creationId xmlns:a16="http://schemas.microsoft.com/office/drawing/2014/main" id="{3CC11930-D2AD-A6C4-44B0-05E49609DB49}"/>
              </a:ext>
            </a:extLst>
          </p:cNvPr>
          <p:cNvSpPr/>
          <p:nvPr userDrawn="1"/>
        </p:nvSpPr>
        <p:spPr>
          <a:xfrm>
            <a:off x="803374" y="3042420"/>
            <a:ext cx="432000" cy="432000"/>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Graphic 11">
            <a:extLst>
              <a:ext uri="{FF2B5EF4-FFF2-40B4-BE49-F238E27FC236}">
                <a16:creationId xmlns:a16="http://schemas.microsoft.com/office/drawing/2014/main" id="{555E8D16-6EAC-5011-8069-8E248E0507A3}"/>
              </a:ext>
            </a:extLst>
          </p:cNvPr>
          <p:cNvPicPr>
            <a:picLocks noChangeAspect="1"/>
          </p:cNvPicPr>
          <p:nvPr userDrawn="1"/>
        </p:nvPicPr>
        <p:blipFill>
          <a:blip r:embed="rId6">
            <a:extLst>
              <a:ext uri="{96DAC541-7B7A-43D3-8B79-37D633B846F1}">
                <asvg:svgBlip xmlns:asvg="http://schemas.microsoft.com/office/drawing/2016/SVG/main" r:embed="rId7"/>
              </a:ext>
            </a:extLst>
          </a:blip>
          <a:srcRect l="-12992" t="-13249" r="-12992" b="-12735"/>
          <a:stretch>
            <a:fillRect/>
          </a:stretch>
        </p:blipFill>
        <p:spPr>
          <a:xfrm flipH="1">
            <a:off x="803374" y="3042420"/>
            <a:ext cx="432000" cy="431999"/>
          </a:xfrm>
          <a:prstGeom prst="rect">
            <a:avLst/>
          </a:prstGeom>
        </p:spPr>
      </p:pic>
      <p:pic>
        <p:nvPicPr>
          <p:cNvPr id="9"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0460172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eChartV1">
    <p:bg>
      <p:bgPr>
        <a:solidFill>
          <a:schemeClr val="bg1"/>
        </a:solidFill>
        <a:effectLst/>
      </p:bgPr>
    </p:bg>
    <p:spTree>
      <p:nvGrpSpPr>
        <p:cNvPr id="1" name=""/>
        <p:cNvGrpSpPr/>
        <p:nvPr/>
      </p:nvGrpSpPr>
      <p:grpSpPr>
        <a:xfrm>
          <a:off x="0" y="0"/>
          <a:ext cx="0" cy="0"/>
          <a:chOff x="0" y="0"/>
          <a:chExt cx="0" cy="0"/>
        </a:xfrm>
      </p:grpSpPr>
      <p:sp>
        <p:nvSpPr>
          <p:cNvPr id="17" name="Rounded Rectangle">
            <a:extLst>
              <a:ext uri="{FF2B5EF4-FFF2-40B4-BE49-F238E27FC236}">
                <a16:creationId xmlns:a16="http://schemas.microsoft.com/office/drawing/2014/main" id="{6B26CF51-714A-BC6E-7694-F2A5408B1EC9}"/>
              </a:ext>
            </a:extLst>
          </p:cNvPr>
          <p:cNvSpPr/>
          <p:nvPr userDrawn="1"/>
        </p:nvSpPr>
        <p:spPr>
          <a:xfrm>
            <a:off x="8075613" y="1309407"/>
            <a:ext cx="3529012" cy="4964400"/>
          </a:xfrm>
          <a:prstGeom prst="roundRect">
            <a:avLst>
              <a:gd name="adj" fmla="val 1135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4" name="Text Placeholder 2">
            <a:extLst>
              <a:ext uri="{FF2B5EF4-FFF2-40B4-BE49-F238E27FC236}">
                <a16:creationId xmlns:a16="http://schemas.microsoft.com/office/drawing/2014/main" id="{0D141B0A-352C-6023-D264-7520957DA575}"/>
              </a:ext>
            </a:extLst>
          </p:cNvPr>
          <p:cNvSpPr>
            <a:spLocks noGrp="1"/>
          </p:cNvSpPr>
          <p:nvPr>
            <p:ph type="body" idx="25" hasCustomPrompt="1"/>
            <p:custDataLst>
              <p:tags r:id="rId1"/>
            </p:custDataLst>
          </p:nvPr>
        </p:nvSpPr>
        <p:spPr>
          <a:xfrm>
            <a:off x="8075613" y="2289197"/>
            <a:ext cx="3529012" cy="2494800"/>
          </a:xfrm>
        </p:spPr>
        <p:txBody>
          <a:bodyPr lIns="216000" tIns="432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en-US"/>
            </a:br>
            <a:endParaRPr lang="ru-RU"/>
          </a:p>
        </p:txBody>
      </p:sp>
      <p:sp>
        <p:nvSpPr>
          <p:cNvPr id="33" name="Subtitle Placeholder">
            <a:extLst>
              <a:ext uri="{FF2B5EF4-FFF2-40B4-BE49-F238E27FC236}">
                <a16:creationId xmlns:a16="http://schemas.microsoft.com/office/drawing/2014/main" id="{83752713-A816-288F-B1ED-9153BA5CE767}"/>
              </a:ext>
            </a:extLst>
          </p:cNvPr>
          <p:cNvSpPr>
            <a:spLocks noGrp="1"/>
          </p:cNvSpPr>
          <p:nvPr>
            <p:ph type="body" idx="24" hasCustomPrompt="1"/>
            <p:custDataLst>
              <p:tags r:id="rId2"/>
            </p:custDataLst>
          </p:nvPr>
        </p:nvSpPr>
        <p:spPr>
          <a:xfrm>
            <a:off x="8075613" y="4804322"/>
            <a:ext cx="3529012" cy="1468603"/>
          </a:xfrm>
        </p:spPr>
        <p:txBody>
          <a:bodyPr wrap="square" lIns="216000" tIns="108000" rIns="216000" bIns="432000" anchor="ctr"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8" name="Chart">
            <a:extLst>
              <a:ext uri="{FF2B5EF4-FFF2-40B4-BE49-F238E27FC236}">
                <a16:creationId xmlns:a16="http://schemas.microsoft.com/office/drawing/2014/main" id="{0E11A61A-5326-D41C-72A7-0C8CCECD2EE0}"/>
              </a:ext>
            </a:extLst>
          </p:cNvPr>
          <p:cNvSpPr>
            <a:spLocks noGrp="1"/>
          </p:cNvSpPr>
          <p:nvPr>
            <p:ph type="chart" sz="quarter" idx="27"/>
          </p:nvPr>
        </p:nvSpPr>
        <p:spPr>
          <a:xfrm>
            <a:off x="587376" y="2827725"/>
            <a:ext cx="7272338" cy="3445200"/>
          </a:xfrm>
        </p:spPr>
        <p:txBody>
          <a:bodyPr/>
          <a:lstStyle/>
          <a:p>
            <a:endParaRPr lang="ru-RU"/>
          </a:p>
        </p:txBody>
      </p:sp>
      <p:sp>
        <p:nvSpPr>
          <p:cNvPr id="3" name="Title Placeholder">
            <a:extLst>
              <a:ext uri="{FF2B5EF4-FFF2-40B4-BE49-F238E27FC236}">
                <a16:creationId xmlns:a16="http://schemas.microsoft.com/office/drawing/2014/main" id="{FE8A6FC7-0785-9A76-B591-78F07748BEA6}"/>
              </a:ext>
            </a:extLst>
          </p:cNvPr>
          <p:cNvSpPr>
            <a:spLocks noGrp="1"/>
          </p:cNvSpPr>
          <p:nvPr>
            <p:ph type="title" hasCustomPrompt="1"/>
            <p:custDataLst>
              <p:tags r:id="rId3"/>
            </p:custDataLst>
          </p:nvPr>
        </p:nvSpPr>
        <p:spPr>
          <a:xfrm>
            <a:off x="597208" y="1641806"/>
            <a:ext cx="7262506" cy="664797"/>
          </a:xfrm>
          <a:prstGeom prst="rect">
            <a:avLst/>
          </a:prstGeom>
        </p:spPr>
        <p:txBody>
          <a:bodyPr vert="horz" wrap="square" lIns="0" tIns="0" rIns="0" bIns="0" rtlCol="0" anchor="ctr" anchorCtr="0">
            <a:spAutoFit/>
          </a:bodyPr>
          <a:lstStyle>
            <a:lvl1pPr>
              <a:defRPr sz="4800"/>
            </a:lvl1pPr>
          </a:lstStyle>
          <a:p>
            <a:pPr lvl="0"/>
            <a:r>
              <a:rPr lang="en-US"/>
              <a:t>Click to add text</a:t>
            </a:r>
            <a:endParaRPr lang="ru-RU"/>
          </a:p>
        </p:txBody>
      </p:sp>
      <p:sp>
        <p:nvSpPr>
          <p:cNvPr id="2" name="Ellipse">
            <a:extLst>
              <a:ext uri="{FF2B5EF4-FFF2-40B4-BE49-F238E27FC236}">
                <a16:creationId xmlns:a16="http://schemas.microsoft.com/office/drawing/2014/main" id="{2CE77B4F-15F6-89F3-4BA3-F585BAF30DF3}"/>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E5AA6F94-1051-DB33-C8D1-1805502E8383}"/>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1E80C9CB-FE78-F4A9-844C-357310A335DA}"/>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Footer Placeholder">
            <a:extLst>
              <a:ext uri="{FF2B5EF4-FFF2-40B4-BE49-F238E27FC236}">
                <a16:creationId xmlns:a16="http://schemas.microsoft.com/office/drawing/2014/main" id="{072C6DFB-B653-6CE6-7D82-2E4CAB4D067E}"/>
              </a:ext>
            </a:extLst>
          </p:cNvPr>
          <p:cNvSpPr>
            <a:spLocks noGrp="1"/>
          </p:cNvSpPr>
          <p:nvPr>
            <p:ph type="body" sz="quarter" idx="22" hasCustomPrompt="1"/>
            <p:custDataLst>
              <p:tags r:id="rId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9" name="Ellipse">
            <a:extLst>
              <a:ext uri="{FF2B5EF4-FFF2-40B4-BE49-F238E27FC236}">
                <a16:creationId xmlns:a16="http://schemas.microsoft.com/office/drawing/2014/main" id="{B00FC7B4-CBD3-6888-10F8-9CEC31B2138D}"/>
              </a:ext>
            </a:extLst>
          </p:cNvPr>
          <p:cNvSpPr/>
          <p:nvPr userDrawn="1"/>
        </p:nvSpPr>
        <p:spPr>
          <a:xfrm>
            <a:off x="8291512" y="1505990"/>
            <a:ext cx="432000" cy="432000"/>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Graphic 18">
            <a:extLst>
              <a:ext uri="{FF2B5EF4-FFF2-40B4-BE49-F238E27FC236}">
                <a16:creationId xmlns:a16="http://schemas.microsoft.com/office/drawing/2014/main" id="{9A20AD64-F615-29D3-13A3-1C5265159719}"/>
              </a:ext>
            </a:extLst>
          </p:cNvPr>
          <p:cNvPicPr>
            <a:picLocks noChangeAspect="1"/>
          </p:cNvPicPr>
          <p:nvPr userDrawn="1"/>
        </p:nvPicPr>
        <p:blipFill>
          <a:blip r:embed="rId6">
            <a:extLst>
              <a:ext uri="{96DAC541-7B7A-43D3-8B79-37D633B846F1}">
                <asvg:svgBlip xmlns:asvg="http://schemas.microsoft.com/office/drawing/2016/SVG/main" r:embed="rId7"/>
              </a:ext>
            </a:extLst>
          </a:blip>
          <a:srcRect l="-12992" t="-13249" r="-12992" b="-12735"/>
          <a:stretch>
            <a:fillRect/>
          </a:stretch>
        </p:blipFill>
        <p:spPr>
          <a:xfrm>
            <a:off x="8291512" y="1505107"/>
            <a:ext cx="432000" cy="431999"/>
          </a:xfrm>
          <a:prstGeom prst="rect">
            <a:avLst/>
          </a:prstGeom>
        </p:spPr>
      </p:pic>
      <p:pic>
        <p:nvPicPr>
          <p:cNvPr id="4"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0175677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Text Boxes T23V3">
    <p:bg>
      <p:bgPr>
        <a:solidFill>
          <a:schemeClr val="bg1"/>
        </a:solidFill>
        <a:effectLst/>
      </p:bgPr>
    </p:bg>
    <p:spTree>
      <p:nvGrpSpPr>
        <p:cNvPr id="1" name=""/>
        <p:cNvGrpSpPr/>
        <p:nvPr/>
      </p:nvGrpSpPr>
      <p:grpSpPr>
        <a:xfrm>
          <a:off x="0" y="0"/>
          <a:ext cx="0" cy="0"/>
          <a:chOff x="0" y="0"/>
          <a:chExt cx="0" cy="0"/>
        </a:xfrm>
      </p:grpSpPr>
      <p:sp>
        <p:nvSpPr>
          <p:cNvPr id="5" name="Прямоугольник: скругленные углы 4">
            <a:extLst>
              <a:ext uri="{FF2B5EF4-FFF2-40B4-BE49-F238E27FC236}">
                <a16:creationId xmlns:a16="http://schemas.microsoft.com/office/drawing/2014/main" id="{CCB9254D-37BB-931D-6C1A-C80ACCEA539B}"/>
              </a:ext>
            </a:extLst>
          </p:cNvPr>
          <p:cNvSpPr/>
          <p:nvPr userDrawn="1"/>
        </p:nvSpPr>
        <p:spPr>
          <a:xfrm>
            <a:off x="587375" y="2173271"/>
            <a:ext cx="5400676" cy="1940400"/>
          </a:xfrm>
          <a:prstGeom prst="roundRect">
            <a:avLst>
              <a:gd name="adj" fmla="val 2059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2"/>
              </a:solidFill>
            </a:endParaRPr>
          </a:p>
        </p:txBody>
      </p:sp>
      <p:sp>
        <p:nvSpPr>
          <p:cNvPr id="10" name="Text Placeholder 1">
            <a:extLst>
              <a:ext uri="{FF2B5EF4-FFF2-40B4-BE49-F238E27FC236}">
                <a16:creationId xmlns:a16="http://schemas.microsoft.com/office/drawing/2014/main" id="{4BCF5A9D-BC5F-89F4-1955-6F4A3567A9DA}"/>
              </a:ext>
            </a:extLst>
          </p:cNvPr>
          <p:cNvSpPr>
            <a:spLocks noGrp="1"/>
          </p:cNvSpPr>
          <p:nvPr>
            <p:ph type="body" idx="25" hasCustomPrompt="1"/>
            <p:custDataLst>
              <p:tags r:id="rId1"/>
            </p:custDataLst>
          </p:nvPr>
        </p:nvSpPr>
        <p:spPr>
          <a:xfrm>
            <a:off x="587375" y="2199210"/>
            <a:ext cx="5400674" cy="1049106"/>
          </a:xfrm>
        </p:spPr>
        <p:txBody>
          <a:bodyPr lIns="216000" tIns="216000" rIns="720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Subtitle Placeholder 1">
            <a:extLst>
              <a:ext uri="{FF2B5EF4-FFF2-40B4-BE49-F238E27FC236}">
                <a16:creationId xmlns:a16="http://schemas.microsoft.com/office/drawing/2014/main" id="{BBE7D6EA-D34D-E1B0-2C2F-FC17C1634B3B}"/>
              </a:ext>
            </a:extLst>
          </p:cNvPr>
          <p:cNvSpPr>
            <a:spLocks noGrp="1"/>
          </p:cNvSpPr>
          <p:nvPr>
            <p:ph type="body" idx="24" hasCustomPrompt="1"/>
            <p:custDataLst>
              <p:tags r:id="rId2"/>
            </p:custDataLst>
          </p:nvPr>
        </p:nvSpPr>
        <p:spPr>
          <a:xfrm>
            <a:off x="587375" y="3260621"/>
            <a:ext cx="5400674" cy="853050"/>
          </a:xfrm>
        </p:spPr>
        <p:txBody>
          <a:bodyPr wrap="square" lIns="216000" tIns="108000" rIns="216000" bIns="432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5" name="Овал 14">
            <a:extLst>
              <a:ext uri="{FF2B5EF4-FFF2-40B4-BE49-F238E27FC236}">
                <a16:creationId xmlns:a16="http://schemas.microsoft.com/office/drawing/2014/main" id="{96ABC600-755C-2003-DC4E-E0F558481220}"/>
              </a:ext>
            </a:extLst>
          </p:cNvPr>
          <p:cNvSpPr/>
          <p:nvPr userDrawn="1"/>
        </p:nvSpPr>
        <p:spPr>
          <a:xfrm>
            <a:off x="5333928" y="2389271"/>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9" name="Рисунок 28" descr="Стрелка вниз со сплошной заливкой">
            <a:extLst>
              <a:ext uri="{FF2B5EF4-FFF2-40B4-BE49-F238E27FC236}">
                <a16:creationId xmlns:a16="http://schemas.microsoft.com/office/drawing/2014/main" id="{F401CE04-630B-2CF7-886C-7CC1D0382124}"/>
              </a:ext>
            </a:extLst>
          </p:cNvPr>
          <p:cNvPicPr>
            <a:picLocks noChangeAspect="1"/>
          </p:cNvPicPr>
          <p:nvPr userDrawn="1"/>
        </p:nvPicPr>
        <p:blipFill>
          <a:blip r:embed="rId12">
            <a:extLst>
              <a:ext uri="{96DAC541-7B7A-43D3-8B79-37D633B846F1}">
                <asvg:svgBlip xmlns:asvg="http://schemas.microsoft.com/office/drawing/2016/SVG/main" r:embed="rId13"/>
              </a:ext>
            </a:extLst>
          </a:blip>
          <a:srcRect t="54542" b="3102"/>
          <a:stretch>
            <a:fillRect/>
          </a:stretch>
        </p:blipFill>
        <p:spPr>
          <a:xfrm>
            <a:off x="5268818" y="2486203"/>
            <a:ext cx="562221" cy="238137"/>
          </a:xfrm>
          <a:prstGeom prst="rect">
            <a:avLst/>
          </a:prstGeom>
        </p:spPr>
      </p:pic>
      <p:sp>
        <p:nvSpPr>
          <p:cNvPr id="41" name="Прямоугольник: скругленные углы 40">
            <a:extLst>
              <a:ext uri="{FF2B5EF4-FFF2-40B4-BE49-F238E27FC236}">
                <a16:creationId xmlns:a16="http://schemas.microsoft.com/office/drawing/2014/main" id="{968B5238-7943-D178-EADF-90ADBE9F86D8}"/>
              </a:ext>
            </a:extLst>
          </p:cNvPr>
          <p:cNvSpPr/>
          <p:nvPr userDrawn="1"/>
        </p:nvSpPr>
        <p:spPr>
          <a:xfrm>
            <a:off x="587375" y="4333400"/>
            <a:ext cx="5400676" cy="1940400"/>
          </a:xfrm>
          <a:prstGeom prst="roundRect">
            <a:avLst>
              <a:gd name="adj" fmla="val 20594"/>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Text Placeholder 3">
            <a:extLst>
              <a:ext uri="{FF2B5EF4-FFF2-40B4-BE49-F238E27FC236}">
                <a16:creationId xmlns:a16="http://schemas.microsoft.com/office/drawing/2014/main" id="{AE1629FB-10FB-7B1C-83FE-CAE23FB80925}"/>
              </a:ext>
            </a:extLst>
          </p:cNvPr>
          <p:cNvSpPr>
            <a:spLocks noGrp="1"/>
          </p:cNvSpPr>
          <p:nvPr>
            <p:ph type="body" idx="26" hasCustomPrompt="1"/>
            <p:custDataLst>
              <p:tags r:id="rId3"/>
            </p:custDataLst>
          </p:nvPr>
        </p:nvSpPr>
        <p:spPr>
          <a:xfrm>
            <a:off x="587375" y="4359339"/>
            <a:ext cx="5400674" cy="1049106"/>
          </a:xfrm>
        </p:spPr>
        <p:txBody>
          <a:bodyPr lIns="216000" tIns="216000" rIns="720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3" name="Subtitle Placeholder 3">
            <a:extLst>
              <a:ext uri="{FF2B5EF4-FFF2-40B4-BE49-F238E27FC236}">
                <a16:creationId xmlns:a16="http://schemas.microsoft.com/office/drawing/2014/main" id="{EA673D57-376B-71D5-4E93-E104B17C1983}"/>
              </a:ext>
            </a:extLst>
          </p:cNvPr>
          <p:cNvSpPr>
            <a:spLocks noGrp="1"/>
          </p:cNvSpPr>
          <p:nvPr>
            <p:ph type="body" idx="27" hasCustomPrompt="1"/>
            <p:custDataLst>
              <p:tags r:id="rId4"/>
            </p:custDataLst>
          </p:nvPr>
        </p:nvSpPr>
        <p:spPr>
          <a:xfrm>
            <a:off x="587375" y="5420750"/>
            <a:ext cx="540067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4" name="Овал 43">
            <a:extLst>
              <a:ext uri="{FF2B5EF4-FFF2-40B4-BE49-F238E27FC236}">
                <a16:creationId xmlns:a16="http://schemas.microsoft.com/office/drawing/2014/main" id="{9B532330-21EC-40BB-5200-D07C3B3868A0}"/>
              </a:ext>
            </a:extLst>
          </p:cNvPr>
          <p:cNvSpPr/>
          <p:nvPr userDrawn="1"/>
        </p:nvSpPr>
        <p:spPr>
          <a:xfrm>
            <a:off x="5333928" y="4549400"/>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5" name="Рисунок 44" descr="Стрелка вниз со сплошной заливкой">
            <a:extLst>
              <a:ext uri="{FF2B5EF4-FFF2-40B4-BE49-F238E27FC236}">
                <a16:creationId xmlns:a16="http://schemas.microsoft.com/office/drawing/2014/main" id="{47F415A0-D122-032A-5F18-2EF405C76A7C}"/>
              </a:ext>
            </a:extLst>
          </p:cNvPr>
          <p:cNvPicPr>
            <a:picLocks noChangeAspect="1"/>
          </p:cNvPicPr>
          <p:nvPr userDrawn="1"/>
        </p:nvPicPr>
        <p:blipFill>
          <a:blip r:embed="rId14">
            <a:extLst>
              <a:ext uri="{96DAC541-7B7A-43D3-8B79-37D633B846F1}">
                <asvg:svgBlip xmlns:asvg="http://schemas.microsoft.com/office/drawing/2016/SVG/main" r:embed="rId15"/>
              </a:ext>
            </a:extLst>
          </a:blip>
          <a:srcRect t="54542" b="3102"/>
          <a:stretch>
            <a:fillRect/>
          </a:stretch>
        </p:blipFill>
        <p:spPr>
          <a:xfrm>
            <a:off x="5268818" y="4646332"/>
            <a:ext cx="562221" cy="238137"/>
          </a:xfrm>
          <a:prstGeom prst="rect">
            <a:avLst/>
          </a:prstGeom>
        </p:spPr>
      </p:pic>
      <p:sp>
        <p:nvSpPr>
          <p:cNvPr id="46" name="Прямоугольник: скругленные углы 45">
            <a:extLst>
              <a:ext uri="{FF2B5EF4-FFF2-40B4-BE49-F238E27FC236}">
                <a16:creationId xmlns:a16="http://schemas.microsoft.com/office/drawing/2014/main" id="{5C573EEA-2BCB-8166-A7C8-2B52265C279A}"/>
              </a:ext>
            </a:extLst>
          </p:cNvPr>
          <p:cNvSpPr/>
          <p:nvPr userDrawn="1"/>
        </p:nvSpPr>
        <p:spPr>
          <a:xfrm>
            <a:off x="6203951" y="2170867"/>
            <a:ext cx="5400676" cy="1940400"/>
          </a:xfrm>
          <a:prstGeom prst="roundRect">
            <a:avLst>
              <a:gd name="adj" fmla="val 20594"/>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Text Placeholder 2">
            <a:extLst>
              <a:ext uri="{FF2B5EF4-FFF2-40B4-BE49-F238E27FC236}">
                <a16:creationId xmlns:a16="http://schemas.microsoft.com/office/drawing/2014/main" id="{1FA5ECE4-5179-775C-A155-3A8CF8AEB4EE}"/>
              </a:ext>
            </a:extLst>
          </p:cNvPr>
          <p:cNvSpPr>
            <a:spLocks noGrp="1"/>
          </p:cNvSpPr>
          <p:nvPr>
            <p:ph type="body" idx="28" hasCustomPrompt="1"/>
            <p:custDataLst>
              <p:tags r:id="rId5"/>
            </p:custDataLst>
          </p:nvPr>
        </p:nvSpPr>
        <p:spPr>
          <a:xfrm>
            <a:off x="6203951" y="2196806"/>
            <a:ext cx="5400674" cy="1049106"/>
          </a:xfrm>
        </p:spPr>
        <p:txBody>
          <a:bodyPr lIns="216000" tIns="216000" rIns="720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8" name="Subtitle Placeholder 2">
            <a:extLst>
              <a:ext uri="{FF2B5EF4-FFF2-40B4-BE49-F238E27FC236}">
                <a16:creationId xmlns:a16="http://schemas.microsoft.com/office/drawing/2014/main" id="{3DFC4871-1711-DB40-8FC0-45A9B2E5B53B}"/>
              </a:ext>
            </a:extLst>
          </p:cNvPr>
          <p:cNvSpPr>
            <a:spLocks noGrp="1"/>
          </p:cNvSpPr>
          <p:nvPr>
            <p:ph type="body" idx="29" hasCustomPrompt="1"/>
            <p:custDataLst>
              <p:tags r:id="rId6"/>
            </p:custDataLst>
          </p:nvPr>
        </p:nvSpPr>
        <p:spPr>
          <a:xfrm>
            <a:off x="6203951" y="3258217"/>
            <a:ext cx="540067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9" name="Овал 48">
            <a:extLst>
              <a:ext uri="{FF2B5EF4-FFF2-40B4-BE49-F238E27FC236}">
                <a16:creationId xmlns:a16="http://schemas.microsoft.com/office/drawing/2014/main" id="{906CEA73-E2E6-6577-257F-42FF3FE13658}"/>
              </a:ext>
            </a:extLst>
          </p:cNvPr>
          <p:cNvSpPr/>
          <p:nvPr userDrawn="1"/>
        </p:nvSpPr>
        <p:spPr>
          <a:xfrm>
            <a:off x="10950504" y="2386867"/>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0" name="Рисунок 49" descr="Стрелка вниз со сплошной заливкой">
            <a:extLst>
              <a:ext uri="{FF2B5EF4-FFF2-40B4-BE49-F238E27FC236}">
                <a16:creationId xmlns:a16="http://schemas.microsoft.com/office/drawing/2014/main" id="{4592473B-FC54-D7BE-60ED-65A07FFF5645}"/>
              </a:ext>
            </a:extLst>
          </p:cNvPr>
          <p:cNvPicPr>
            <a:picLocks noChangeAspect="1"/>
          </p:cNvPicPr>
          <p:nvPr userDrawn="1"/>
        </p:nvPicPr>
        <p:blipFill>
          <a:blip r:embed="rId14">
            <a:extLst>
              <a:ext uri="{96DAC541-7B7A-43D3-8B79-37D633B846F1}">
                <asvg:svgBlip xmlns:asvg="http://schemas.microsoft.com/office/drawing/2016/SVG/main" r:embed="rId15"/>
              </a:ext>
            </a:extLst>
          </a:blip>
          <a:srcRect t="54542" b="3102"/>
          <a:stretch>
            <a:fillRect/>
          </a:stretch>
        </p:blipFill>
        <p:spPr>
          <a:xfrm>
            <a:off x="10885394" y="2483799"/>
            <a:ext cx="562221" cy="238137"/>
          </a:xfrm>
          <a:prstGeom prst="rect">
            <a:avLst/>
          </a:prstGeom>
        </p:spPr>
      </p:pic>
      <p:sp>
        <p:nvSpPr>
          <p:cNvPr id="51" name="Прямоугольник: скругленные углы 50">
            <a:extLst>
              <a:ext uri="{FF2B5EF4-FFF2-40B4-BE49-F238E27FC236}">
                <a16:creationId xmlns:a16="http://schemas.microsoft.com/office/drawing/2014/main" id="{95E7D28C-390D-500E-D5FE-4C4161404116}"/>
              </a:ext>
            </a:extLst>
          </p:cNvPr>
          <p:cNvSpPr/>
          <p:nvPr userDrawn="1"/>
        </p:nvSpPr>
        <p:spPr>
          <a:xfrm>
            <a:off x="6203951" y="4330996"/>
            <a:ext cx="5400676" cy="1940400"/>
          </a:xfrm>
          <a:prstGeom prst="roundRect">
            <a:avLst>
              <a:gd name="adj" fmla="val 205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Text Placeholder 4">
            <a:extLst>
              <a:ext uri="{FF2B5EF4-FFF2-40B4-BE49-F238E27FC236}">
                <a16:creationId xmlns:a16="http://schemas.microsoft.com/office/drawing/2014/main" id="{D014A8CE-5631-60BA-7FE6-94B61F5D2590}"/>
              </a:ext>
            </a:extLst>
          </p:cNvPr>
          <p:cNvSpPr>
            <a:spLocks noGrp="1"/>
          </p:cNvSpPr>
          <p:nvPr>
            <p:ph type="body" idx="30" hasCustomPrompt="1"/>
            <p:custDataLst>
              <p:tags r:id="rId7"/>
            </p:custDataLst>
          </p:nvPr>
        </p:nvSpPr>
        <p:spPr>
          <a:xfrm>
            <a:off x="6203951" y="4356935"/>
            <a:ext cx="5400674" cy="1049106"/>
          </a:xfrm>
        </p:spPr>
        <p:txBody>
          <a:bodyPr lIns="216000" tIns="216000" rIns="720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3" name="Subtitle Placeholder 4">
            <a:extLst>
              <a:ext uri="{FF2B5EF4-FFF2-40B4-BE49-F238E27FC236}">
                <a16:creationId xmlns:a16="http://schemas.microsoft.com/office/drawing/2014/main" id="{306E0A95-023A-0EDD-B5E1-63066B27781B}"/>
              </a:ext>
            </a:extLst>
          </p:cNvPr>
          <p:cNvSpPr>
            <a:spLocks noGrp="1"/>
          </p:cNvSpPr>
          <p:nvPr>
            <p:ph type="body" idx="31" hasCustomPrompt="1"/>
            <p:custDataLst>
              <p:tags r:id="rId8"/>
            </p:custDataLst>
          </p:nvPr>
        </p:nvSpPr>
        <p:spPr>
          <a:xfrm>
            <a:off x="6203951" y="5418346"/>
            <a:ext cx="5400674" cy="853050"/>
          </a:xfrm>
        </p:spPr>
        <p:txBody>
          <a:bodyPr wrap="square" lIns="216000" tIns="108000" rIns="216000" bIns="432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4" name="Овал 53">
            <a:extLst>
              <a:ext uri="{FF2B5EF4-FFF2-40B4-BE49-F238E27FC236}">
                <a16:creationId xmlns:a16="http://schemas.microsoft.com/office/drawing/2014/main" id="{AD30C4B2-A776-BE9A-C5AA-B869B2AD410D}"/>
              </a:ext>
            </a:extLst>
          </p:cNvPr>
          <p:cNvSpPr/>
          <p:nvPr userDrawn="1"/>
        </p:nvSpPr>
        <p:spPr>
          <a:xfrm>
            <a:off x="10950504" y="4546996"/>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5" name="Рисунок 54" descr="Стрелка вниз со сплошной заливкой">
            <a:extLst>
              <a:ext uri="{FF2B5EF4-FFF2-40B4-BE49-F238E27FC236}">
                <a16:creationId xmlns:a16="http://schemas.microsoft.com/office/drawing/2014/main" id="{85E5EEF7-7462-C443-393B-DC468C04101E}"/>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a:off x="10885394" y="4643928"/>
            <a:ext cx="562221" cy="238137"/>
          </a:xfrm>
          <a:prstGeom prst="rect">
            <a:avLst/>
          </a:prstGeom>
        </p:spPr>
      </p:pic>
      <p:sp>
        <p:nvSpPr>
          <p:cNvPr id="2" name="Title Placeholder">
            <a:extLst>
              <a:ext uri="{FF2B5EF4-FFF2-40B4-BE49-F238E27FC236}">
                <a16:creationId xmlns:a16="http://schemas.microsoft.com/office/drawing/2014/main" id="{717D3BE0-2B9D-6A34-2864-13EEA4041F46}"/>
              </a:ext>
            </a:extLst>
          </p:cNvPr>
          <p:cNvSpPr>
            <a:spLocks noGrp="1"/>
          </p:cNvSpPr>
          <p:nvPr>
            <p:ph type="title" hasCustomPrompt="1"/>
            <p:custDataLst>
              <p:tags r:id="rId9"/>
            </p:custDataLst>
          </p:nvPr>
        </p:nvSpPr>
        <p:spPr>
          <a:xfrm>
            <a:off x="597207" y="1309407"/>
            <a:ext cx="11007419"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3" name="Ellipse">
            <a:extLst>
              <a:ext uri="{FF2B5EF4-FFF2-40B4-BE49-F238E27FC236}">
                <a16:creationId xmlns:a16="http://schemas.microsoft.com/office/drawing/2014/main" id="{18046DDC-0378-E587-A457-9A2165A14263}"/>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27E168D8-DA48-7BAC-59AF-A94765C7200B}"/>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7281D9CE-B88A-4F02-A0DE-D511CD95890E}"/>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Footer Placeholder">
            <a:extLst>
              <a:ext uri="{FF2B5EF4-FFF2-40B4-BE49-F238E27FC236}">
                <a16:creationId xmlns:a16="http://schemas.microsoft.com/office/drawing/2014/main" id="{63CCACD7-000F-C0E9-5770-B951F90C8E88}"/>
              </a:ext>
            </a:extLst>
          </p:cNvPr>
          <p:cNvSpPr>
            <a:spLocks noGrp="1"/>
          </p:cNvSpPr>
          <p:nvPr>
            <p:ph type="body" sz="quarter" idx="22" hasCustomPrompt="1"/>
            <p:custDataLst>
              <p:tags r:id="rId1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1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9912462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I60V1">
    <p:bg>
      <p:bgPr>
        <a:solidFill>
          <a:schemeClr val="bg2"/>
        </a:solidFill>
        <a:effectLst/>
      </p:bgPr>
    </p:bg>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E363D5A-8487-C1EA-EFC3-BB1756FFA87C}"/>
              </a:ext>
            </a:extLst>
          </p:cNvPr>
          <p:cNvSpPr/>
          <p:nvPr userDrawn="1"/>
        </p:nvSpPr>
        <p:spPr>
          <a:xfrm>
            <a:off x="587374" y="3911326"/>
            <a:ext cx="3529014" cy="2362676"/>
          </a:xfrm>
          <a:prstGeom prst="roundRect">
            <a:avLst>
              <a:gd name="adj" fmla="val 1935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 name="Прямоугольник: скругленные углы 2">
            <a:extLst>
              <a:ext uri="{FF2B5EF4-FFF2-40B4-BE49-F238E27FC236}">
                <a16:creationId xmlns:a16="http://schemas.microsoft.com/office/drawing/2014/main" id="{9524451F-A9B0-842E-4E6E-5B23BED0249C}"/>
              </a:ext>
            </a:extLst>
          </p:cNvPr>
          <p:cNvSpPr/>
          <p:nvPr userDrawn="1"/>
        </p:nvSpPr>
        <p:spPr>
          <a:xfrm>
            <a:off x="4332389" y="3913744"/>
            <a:ext cx="3529014" cy="2360056"/>
          </a:xfrm>
          <a:prstGeom prst="roundRect">
            <a:avLst>
              <a:gd name="adj" fmla="val 1936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скругленные углы 3">
            <a:extLst>
              <a:ext uri="{FF2B5EF4-FFF2-40B4-BE49-F238E27FC236}">
                <a16:creationId xmlns:a16="http://schemas.microsoft.com/office/drawing/2014/main" id="{F0925186-EA6A-BE86-E801-12A1C3190C41}"/>
              </a:ext>
            </a:extLst>
          </p:cNvPr>
          <p:cNvSpPr/>
          <p:nvPr userDrawn="1"/>
        </p:nvSpPr>
        <p:spPr>
          <a:xfrm>
            <a:off x="8075614" y="3913744"/>
            <a:ext cx="3529014" cy="2360056"/>
          </a:xfrm>
          <a:prstGeom prst="roundRect">
            <a:avLst>
              <a:gd name="adj" fmla="val 2095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828471"/>
            <a:ext cx="3529014" cy="865904"/>
          </a:xfrm>
          <a:prstGeom prst="roundRect">
            <a:avLst>
              <a:gd name="adj" fmla="val 50000"/>
            </a:avLst>
          </a:prstGeom>
          <a:solidFill>
            <a:srgbClr val="3535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3045423"/>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7" name="Рисунок 26" descr="Стрелка вниз со сплошной заливкой">
            <a:extLst>
              <a:ext uri="{FF2B5EF4-FFF2-40B4-BE49-F238E27FC236}">
                <a16:creationId xmlns:a16="http://schemas.microsoft.com/office/drawing/2014/main" id="{6A012EAF-0A89-01C6-11A7-77BC029D5830}"/>
              </a:ext>
            </a:extLst>
          </p:cNvPr>
          <p:cNvPicPr>
            <a:picLocks noChangeAspect="1"/>
          </p:cNvPicPr>
          <p:nvPr userDrawn="1"/>
        </p:nvPicPr>
        <p:blipFill>
          <a:blip r:embed="rId13">
            <a:extLst>
              <a:ext uri="{96DAC541-7B7A-43D3-8B79-37D633B846F1}">
                <asvg:svgBlip xmlns:asvg="http://schemas.microsoft.com/office/drawing/2016/SVG/main" r:embed="rId14"/>
              </a:ext>
            </a:extLst>
          </a:blip>
          <a:srcRect t="54542" b="3102"/>
          <a:stretch>
            <a:fillRect/>
          </a:stretch>
        </p:blipFill>
        <p:spPr>
          <a:xfrm rot="16200000">
            <a:off x="741099" y="3142354"/>
            <a:ext cx="562221" cy="238137"/>
          </a:xfrm>
          <a:prstGeom prst="rect">
            <a:avLst/>
          </a:prstGeom>
        </p:spPr>
      </p:pic>
      <p:sp>
        <p:nvSpPr>
          <p:cNvPr id="5" name="Milestone Placeholder 1">
            <a:extLst>
              <a:ext uri="{FF2B5EF4-FFF2-40B4-BE49-F238E27FC236}">
                <a16:creationId xmlns:a16="http://schemas.microsoft.com/office/drawing/2014/main" id="{712831E2-BC7A-C346-AE12-39D98FBDEC60}"/>
              </a:ext>
            </a:extLst>
          </p:cNvPr>
          <p:cNvSpPr>
            <a:spLocks noGrp="1"/>
          </p:cNvSpPr>
          <p:nvPr>
            <p:ph type="body" idx="35" hasCustomPrompt="1"/>
            <p:custDataLst>
              <p:tags r:id="rId1"/>
            </p:custDataLst>
          </p:nvPr>
        </p:nvSpPr>
        <p:spPr>
          <a:xfrm>
            <a:off x="1258690" y="2953647"/>
            <a:ext cx="2847155" cy="615553"/>
          </a:xfrm>
        </p:spPr>
        <p:txBody>
          <a:bodyPr lIns="72000" tIns="0" rIns="216000" bIns="0" anchor="ctr" anchorCtr="0">
            <a:noAutofit/>
          </a:bodyPr>
          <a:lstStyle>
            <a:lvl1pPr marL="0" indent="0" algn="l">
              <a:buNone/>
              <a:defRPr sz="19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8" name="Прямоугольник: скругленные углы 7">
            <a:extLst>
              <a:ext uri="{FF2B5EF4-FFF2-40B4-BE49-F238E27FC236}">
                <a16:creationId xmlns:a16="http://schemas.microsoft.com/office/drawing/2014/main" id="{3D9D90EE-F6D0-66F3-D441-CE4345A05C45}"/>
              </a:ext>
            </a:extLst>
          </p:cNvPr>
          <p:cNvSpPr/>
          <p:nvPr userDrawn="1"/>
        </p:nvSpPr>
        <p:spPr>
          <a:xfrm>
            <a:off x="4341349" y="2828471"/>
            <a:ext cx="3529014"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0" name="Овал 9">
            <a:extLst>
              <a:ext uri="{FF2B5EF4-FFF2-40B4-BE49-F238E27FC236}">
                <a16:creationId xmlns:a16="http://schemas.microsoft.com/office/drawing/2014/main" id="{282BD834-C74E-5456-01FE-1E79096F6BAB}"/>
              </a:ext>
            </a:extLst>
          </p:cNvPr>
          <p:cNvSpPr/>
          <p:nvPr userDrawn="1"/>
        </p:nvSpPr>
        <p:spPr>
          <a:xfrm>
            <a:off x="4557349" y="304542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 Placeholder 2">
            <a:extLst>
              <a:ext uri="{FF2B5EF4-FFF2-40B4-BE49-F238E27FC236}">
                <a16:creationId xmlns:a16="http://schemas.microsoft.com/office/drawing/2014/main" id="{D1CC387C-962F-E9DD-B6AD-2EE5D59E625A}"/>
              </a:ext>
            </a:extLst>
          </p:cNvPr>
          <p:cNvSpPr>
            <a:spLocks noGrp="1"/>
          </p:cNvSpPr>
          <p:nvPr>
            <p:ph type="body" idx="36" hasCustomPrompt="1"/>
            <p:custDataLst>
              <p:tags r:id="rId2"/>
            </p:custDataLst>
          </p:nvPr>
        </p:nvSpPr>
        <p:spPr>
          <a:xfrm>
            <a:off x="4350310" y="3933002"/>
            <a:ext cx="3529014" cy="1166986"/>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Subtitle Placeholder 2">
            <a:extLst>
              <a:ext uri="{FF2B5EF4-FFF2-40B4-BE49-F238E27FC236}">
                <a16:creationId xmlns:a16="http://schemas.microsoft.com/office/drawing/2014/main" id="{E1482F17-790E-E75B-F8F6-55C1B63E919A}"/>
              </a:ext>
            </a:extLst>
          </p:cNvPr>
          <p:cNvSpPr>
            <a:spLocks noGrp="1"/>
          </p:cNvSpPr>
          <p:nvPr>
            <p:ph type="body" idx="37" hasCustomPrompt="1"/>
            <p:custDataLst>
              <p:tags r:id="rId3"/>
            </p:custDataLst>
          </p:nvPr>
        </p:nvSpPr>
        <p:spPr>
          <a:xfrm>
            <a:off x="4350310" y="5264457"/>
            <a:ext cx="352901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14" name="Рисунок 13" descr="Стрелка вниз со сплошной заливкой">
            <a:extLst>
              <a:ext uri="{FF2B5EF4-FFF2-40B4-BE49-F238E27FC236}">
                <a16:creationId xmlns:a16="http://schemas.microsoft.com/office/drawing/2014/main" id="{4ED24A69-6581-30DA-E44F-5ADA0E1D28BB}"/>
              </a:ext>
            </a:extLst>
          </p:cNvPr>
          <p:cNvPicPr>
            <a:picLocks noChangeAspect="1"/>
          </p:cNvPicPr>
          <p:nvPr userDrawn="1"/>
        </p:nvPicPr>
        <p:blipFill>
          <a:blip r:embed="rId15">
            <a:extLst>
              <a:ext uri="{96DAC541-7B7A-43D3-8B79-37D633B846F1}">
                <asvg:svgBlip xmlns:asvg="http://schemas.microsoft.com/office/drawing/2016/SVG/main" r:embed="rId16"/>
              </a:ext>
            </a:extLst>
          </a:blip>
          <a:srcRect t="54542" b="3102"/>
          <a:stretch>
            <a:fillRect/>
          </a:stretch>
        </p:blipFill>
        <p:spPr>
          <a:xfrm rot="16200000">
            <a:off x="4495074" y="3142355"/>
            <a:ext cx="562221" cy="238137"/>
          </a:xfrm>
          <a:prstGeom prst="rect">
            <a:avLst/>
          </a:prstGeom>
        </p:spPr>
      </p:pic>
      <p:sp>
        <p:nvSpPr>
          <p:cNvPr id="15" name="Milestone Placeholder 2">
            <a:extLst>
              <a:ext uri="{FF2B5EF4-FFF2-40B4-BE49-F238E27FC236}">
                <a16:creationId xmlns:a16="http://schemas.microsoft.com/office/drawing/2014/main" id="{BB7BE81F-B869-0BE5-CD05-3DBAE3929ADD}"/>
              </a:ext>
            </a:extLst>
          </p:cNvPr>
          <p:cNvSpPr>
            <a:spLocks noGrp="1"/>
          </p:cNvSpPr>
          <p:nvPr>
            <p:ph type="body" idx="38" hasCustomPrompt="1"/>
            <p:custDataLst>
              <p:tags r:id="rId4"/>
            </p:custDataLst>
          </p:nvPr>
        </p:nvSpPr>
        <p:spPr>
          <a:xfrm>
            <a:off x="5012665" y="2953647"/>
            <a:ext cx="2847155"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8" name="Прямоугольник: скругленные углы 17">
            <a:extLst>
              <a:ext uri="{FF2B5EF4-FFF2-40B4-BE49-F238E27FC236}">
                <a16:creationId xmlns:a16="http://schemas.microsoft.com/office/drawing/2014/main" id="{A94DB04A-177E-E5B8-8E5A-4CB11CF28556}"/>
              </a:ext>
            </a:extLst>
          </p:cNvPr>
          <p:cNvSpPr/>
          <p:nvPr userDrawn="1"/>
        </p:nvSpPr>
        <p:spPr>
          <a:xfrm>
            <a:off x="8095324" y="2828471"/>
            <a:ext cx="3529014"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0" name="Овал 19">
            <a:extLst>
              <a:ext uri="{FF2B5EF4-FFF2-40B4-BE49-F238E27FC236}">
                <a16:creationId xmlns:a16="http://schemas.microsoft.com/office/drawing/2014/main" id="{AB2EA2CE-8F68-C67D-4DD5-94AEAC6E47EC}"/>
              </a:ext>
            </a:extLst>
          </p:cNvPr>
          <p:cNvSpPr/>
          <p:nvPr userDrawn="1"/>
        </p:nvSpPr>
        <p:spPr>
          <a:xfrm>
            <a:off x="8311324" y="304542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 Placeholder 3">
            <a:extLst>
              <a:ext uri="{FF2B5EF4-FFF2-40B4-BE49-F238E27FC236}">
                <a16:creationId xmlns:a16="http://schemas.microsoft.com/office/drawing/2014/main" id="{71F580E8-5298-1D6B-3ED8-AB74C79B8A66}"/>
              </a:ext>
            </a:extLst>
          </p:cNvPr>
          <p:cNvSpPr>
            <a:spLocks noGrp="1"/>
          </p:cNvSpPr>
          <p:nvPr>
            <p:ph type="body" idx="39" hasCustomPrompt="1"/>
            <p:custDataLst>
              <p:tags r:id="rId5"/>
            </p:custDataLst>
          </p:nvPr>
        </p:nvSpPr>
        <p:spPr>
          <a:xfrm>
            <a:off x="8104285" y="3933002"/>
            <a:ext cx="3529014" cy="1166986"/>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2" name="Subtitle Placeholder 3">
            <a:extLst>
              <a:ext uri="{FF2B5EF4-FFF2-40B4-BE49-F238E27FC236}">
                <a16:creationId xmlns:a16="http://schemas.microsoft.com/office/drawing/2014/main" id="{FA820685-BBD2-568B-6EF8-3D9A4C50DB4E}"/>
              </a:ext>
            </a:extLst>
          </p:cNvPr>
          <p:cNvSpPr>
            <a:spLocks noGrp="1"/>
          </p:cNvSpPr>
          <p:nvPr>
            <p:ph type="body" idx="40" hasCustomPrompt="1"/>
            <p:custDataLst>
              <p:tags r:id="rId6"/>
            </p:custDataLst>
          </p:nvPr>
        </p:nvSpPr>
        <p:spPr>
          <a:xfrm>
            <a:off x="8104285" y="5264457"/>
            <a:ext cx="352901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35" name="Рисунок 34" descr="Стрелка вниз со сплошной заливкой">
            <a:extLst>
              <a:ext uri="{FF2B5EF4-FFF2-40B4-BE49-F238E27FC236}">
                <a16:creationId xmlns:a16="http://schemas.microsoft.com/office/drawing/2014/main" id="{1D07F9A7-0EE4-948C-FC0E-048A4612DC67}"/>
              </a:ext>
            </a:extLst>
          </p:cNvPr>
          <p:cNvPicPr>
            <a:picLocks noChangeAspect="1"/>
          </p:cNvPicPr>
          <p:nvPr userDrawn="1"/>
        </p:nvPicPr>
        <p:blipFill>
          <a:blip r:embed="rId15">
            <a:extLst>
              <a:ext uri="{96DAC541-7B7A-43D3-8B79-37D633B846F1}">
                <asvg:svgBlip xmlns:asvg="http://schemas.microsoft.com/office/drawing/2016/SVG/main" r:embed="rId16"/>
              </a:ext>
            </a:extLst>
          </a:blip>
          <a:srcRect t="54542" b="3102"/>
          <a:stretch>
            <a:fillRect/>
          </a:stretch>
        </p:blipFill>
        <p:spPr>
          <a:xfrm rot="16200000">
            <a:off x="8249049" y="3142355"/>
            <a:ext cx="562221" cy="238137"/>
          </a:xfrm>
          <a:prstGeom prst="rect">
            <a:avLst/>
          </a:prstGeom>
        </p:spPr>
      </p:pic>
      <p:sp>
        <p:nvSpPr>
          <p:cNvPr id="36" name="Milestone Placeholder 3">
            <a:extLst>
              <a:ext uri="{FF2B5EF4-FFF2-40B4-BE49-F238E27FC236}">
                <a16:creationId xmlns:a16="http://schemas.microsoft.com/office/drawing/2014/main" id="{2BEF283F-0FF1-E9FE-4191-2E9D26CAE899}"/>
              </a:ext>
            </a:extLst>
          </p:cNvPr>
          <p:cNvSpPr>
            <a:spLocks noGrp="1"/>
          </p:cNvSpPr>
          <p:nvPr>
            <p:ph type="body" idx="41" hasCustomPrompt="1"/>
            <p:custDataLst>
              <p:tags r:id="rId7"/>
            </p:custDataLst>
          </p:nvPr>
        </p:nvSpPr>
        <p:spPr>
          <a:xfrm>
            <a:off x="8766640" y="2953647"/>
            <a:ext cx="2847155"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40" name="Прямая соединительная линия 39">
            <a:extLst>
              <a:ext uri="{FF2B5EF4-FFF2-40B4-BE49-F238E27FC236}">
                <a16:creationId xmlns:a16="http://schemas.microsoft.com/office/drawing/2014/main" id="{7DD111AA-4096-9ED2-AC73-0888FE4D899F}"/>
              </a:ext>
            </a:extLst>
          </p:cNvPr>
          <p:cNvCxnSpPr>
            <a:cxnSpLocks/>
          </p:cNvCxnSpPr>
          <p:nvPr userDrawn="1"/>
        </p:nvCxnSpPr>
        <p:spPr>
          <a:xfrm flipV="1">
            <a:off x="4125800" y="326173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C7762849-CCA8-639E-40D8-5A6F655E6789}"/>
              </a:ext>
            </a:extLst>
          </p:cNvPr>
          <p:cNvCxnSpPr>
            <a:cxnSpLocks/>
          </p:cNvCxnSpPr>
          <p:nvPr userDrawn="1"/>
        </p:nvCxnSpPr>
        <p:spPr>
          <a:xfrm flipV="1">
            <a:off x="7879326" y="326173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9" name="Прямая соединительная линия 48">
            <a:extLst>
              <a:ext uri="{FF2B5EF4-FFF2-40B4-BE49-F238E27FC236}">
                <a16:creationId xmlns:a16="http://schemas.microsoft.com/office/drawing/2014/main" id="{5B3522AA-0CF1-8CDA-E0B5-9508AC5CCF27}"/>
              </a:ext>
            </a:extLst>
          </p:cNvPr>
          <p:cNvCxnSpPr>
            <a:cxnSpLocks/>
          </p:cNvCxnSpPr>
          <p:nvPr userDrawn="1"/>
        </p:nvCxnSpPr>
        <p:spPr>
          <a:xfrm flipV="1">
            <a:off x="11623207" y="326173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13" name="Text Placeholder 1">
            <a:extLst>
              <a:ext uri="{FF2B5EF4-FFF2-40B4-BE49-F238E27FC236}">
                <a16:creationId xmlns:a16="http://schemas.microsoft.com/office/drawing/2014/main" id="{483D4E07-2B5D-8779-F5A5-C0D0D63AA84F}"/>
              </a:ext>
            </a:extLst>
          </p:cNvPr>
          <p:cNvSpPr>
            <a:spLocks noGrp="1"/>
          </p:cNvSpPr>
          <p:nvPr>
            <p:ph type="body" idx="42" hasCustomPrompt="1"/>
            <p:custDataLst>
              <p:tags r:id="rId8"/>
            </p:custDataLst>
          </p:nvPr>
        </p:nvSpPr>
        <p:spPr>
          <a:xfrm>
            <a:off x="587374" y="3933002"/>
            <a:ext cx="3529014" cy="1166986"/>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6" name="Subtitle Placeholder 1">
            <a:extLst>
              <a:ext uri="{FF2B5EF4-FFF2-40B4-BE49-F238E27FC236}">
                <a16:creationId xmlns:a16="http://schemas.microsoft.com/office/drawing/2014/main" id="{9809A8A5-796C-BFB1-169A-1EE4E7A5D6CC}"/>
              </a:ext>
            </a:extLst>
          </p:cNvPr>
          <p:cNvSpPr>
            <a:spLocks noGrp="1"/>
          </p:cNvSpPr>
          <p:nvPr>
            <p:ph type="body" idx="43" hasCustomPrompt="1"/>
            <p:custDataLst>
              <p:tags r:id="rId9"/>
            </p:custDataLst>
          </p:nvPr>
        </p:nvSpPr>
        <p:spPr>
          <a:xfrm>
            <a:off x="587374" y="5264457"/>
            <a:ext cx="3529014" cy="853050"/>
          </a:xfrm>
        </p:spPr>
        <p:txBody>
          <a:bodyPr wrap="square" lIns="216000" tIns="108000" rIns="216000" bIns="432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Title Placeholder">
            <a:extLst>
              <a:ext uri="{FF2B5EF4-FFF2-40B4-BE49-F238E27FC236}">
                <a16:creationId xmlns:a16="http://schemas.microsoft.com/office/drawing/2014/main" id="{0DC8E419-1CC0-2D00-934C-CC82073DD3B8}"/>
              </a:ext>
            </a:extLst>
          </p:cNvPr>
          <p:cNvSpPr>
            <a:spLocks noGrp="1"/>
          </p:cNvSpPr>
          <p:nvPr>
            <p:ph type="title" hasCustomPrompt="1"/>
            <p:custDataLst>
              <p:tags r:id="rId10"/>
            </p:custDataLst>
          </p:nvPr>
        </p:nvSpPr>
        <p:spPr>
          <a:xfrm>
            <a:off x="597207" y="1309407"/>
            <a:ext cx="11007417" cy="1329595"/>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9" name="Ellipse">
            <a:extLst>
              <a:ext uri="{FF2B5EF4-FFF2-40B4-BE49-F238E27FC236}">
                <a16:creationId xmlns:a16="http://schemas.microsoft.com/office/drawing/2014/main" id="{CEC0AAFA-C929-7065-42EC-D3C1F2D870DB}"/>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Ellipse">
            <a:extLst>
              <a:ext uri="{FF2B5EF4-FFF2-40B4-BE49-F238E27FC236}">
                <a16:creationId xmlns:a16="http://schemas.microsoft.com/office/drawing/2014/main" id="{CE2C201E-D0CC-F397-777C-6EE97B75564D}"/>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Ellipse">
            <a:extLst>
              <a:ext uri="{FF2B5EF4-FFF2-40B4-BE49-F238E27FC236}">
                <a16:creationId xmlns:a16="http://schemas.microsoft.com/office/drawing/2014/main" id="{1623A62F-F5E1-91EF-FB2D-87BE6EA82350}"/>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Footer Placeholder">
            <a:extLst>
              <a:ext uri="{FF2B5EF4-FFF2-40B4-BE49-F238E27FC236}">
                <a16:creationId xmlns:a16="http://schemas.microsoft.com/office/drawing/2014/main" id="{C5591E55-F2A5-34C6-DABC-CA4B44672529}"/>
              </a:ext>
            </a:extLst>
          </p:cNvPr>
          <p:cNvSpPr>
            <a:spLocks noGrp="1"/>
          </p:cNvSpPr>
          <p:nvPr>
            <p:ph type="body" sz="quarter" idx="22" hasCustomPrompt="1"/>
            <p:custDataLst>
              <p:tags r:id="rId11"/>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23" name="Free Badge"/>
          <p:cNvPicPr>
            <a:picLocks noChangeAspect="1"/>
          </p:cNvPicPr>
          <p:nvPr userDrawn="1"/>
        </p:nvPicPr>
        <p:blipFill>
          <a:blip r:embed="rId17"/>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7906844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I60V2">
    <p:bg>
      <p:bgPr>
        <a:solidFill>
          <a:schemeClr val="bg2"/>
        </a:solidFill>
        <a:effectLst/>
      </p:bgPr>
    </p:bg>
    <p:spTree>
      <p:nvGrpSpPr>
        <p:cNvPr id="1" name=""/>
        <p:cNvGrpSpPr/>
        <p:nvPr/>
      </p:nvGrpSpPr>
      <p:grpSpPr>
        <a:xfrm>
          <a:off x="0" y="0"/>
          <a:ext cx="0" cy="0"/>
          <a:chOff x="0" y="0"/>
          <a:chExt cx="0" cy="0"/>
        </a:xfrm>
      </p:grpSpPr>
      <p:sp>
        <p:nvSpPr>
          <p:cNvPr id="19" name="Прямоугольник: скругленные углы 18">
            <a:extLst>
              <a:ext uri="{FF2B5EF4-FFF2-40B4-BE49-F238E27FC236}">
                <a16:creationId xmlns:a16="http://schemas.microsoft.com/office/drawing/2014/main" id="{EA451C37-D958-750B-4B3C-2B11B4FAF034}"/>
              </a:ext>
            </a:extLst>
          </p:cNvPr>
          <p:cNvSpPr/>
          <p:nvPr userDrawn="1"/>
        </p:nvSpPr>
        <p:spPr>
          <a:xfrm>
            <a:off x="587374" y="3671164"/>
            <a:ext cx="2592389" cy="2602636"/>
          </a:xfrm>
          <a:prstGeom prst="roundRect">
            <a:avLst>
              <a:gd name="adj" fmla="val 1436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1" name="Прямоугольник: скругленные углы 20">
            <a:extLst>
              <a:ext uri="{FF2B5EF4-FFF2-40B4-BE49-F238E27FC236}">
                <a16:creationId xmlns:a16="http://schemas.microsoft.com/office/drawing/2014/main" id="{6706ACC6-04C7-13B8-08BB-E31977982961}"/>
              </a:ext>
            </a:extLst>
          </p:cNvPr>
          <p:cNvSpPr/>
          <p:nvPr userDrawn="1"/>
        </p:nvSpPr>
        <p:spPr>
          <a:xfrm>
            <a:off x="3403449" y="3671164"/>
            <a:ext cx="2592000" cy="2602636"/>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скругленные углы 24">
            <a:extLst>
              <a:ext uri="{FF2B5EF4-FFF2-40B4-BE49-F238E27FC236}">
                <a16:creationId xmlns:a16="http://schemas.microsoft.com/office/drawing/2014/main" id="{DEA0A164-56C3-3A3B-E54C-2629184282B0}"/>
              </a:ext>
            </a:extLst>
          </p:cNvPr>
          <p:cNvSpPr/>
          <p:nvPr userDrawn="1"/>
        </p:nvSpPr>
        <p:spPr>
          <a:xfrm>
            <a:off x="6204338" y="3671164"/>
            <a:ext cx="2592000" cy="2602636"/>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скругленные углы 25">
            <a:extLst>
              <a:ext uri="{FF2B5EF4-FFF2-40B4-BE49-F238E27FC236}">
                <a16:creationId xmlns:a16="http://schemas.microsoft.com/office/drawing/2014/main" id="{F7BD5C46-56C1-95F6-04C5-207F20B9199A}"/>
              </a:ext>
            </a:extLst>
          </p:cNvPr>
          <p:cNvSpPr/>
          <p:nvPr userDrawn="1"/>
        </p:nvSpPr>
        <p:spPr>
          <a:xfrm>
            <a:off x="9012626" y="3671164"/>
            <a:ext cx="2592000" cy="2602636"/>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582891"/>
            <a:ext cx="2592000" cy="865904"/>
          </a:xfrm>
          <a:prstGeom prst="roundRect">
            <a:avLst>
              <a:gd name="adj" fmla="val 50000"/>
            </a:avLst>
          </a:prstGeom>
          <a:solidFill>
            <a:srgbClr val="3535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2799843"/>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7" name="Рисунок 26" descr="Стрелка вниз со сплошной заливкой">
            <a:extLst>
              <a:ext uri="{FF2B5EF4-FFF2-40B4-BE49-F238E27FC236}">
                <a16:creationId xmlns:a16="http://schemas.microsoft.com/office/drawing/2014/main" id="{6A012EAF-0A89-01C6-11A7-77BC029D5830}"/>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rot="16200000">
            <a:off x="741099" y="2896774"/>
            <a:ext cx="562221" cy="238137"/>
          </a:xfrm>
          <a:prstGeom prst="rect">
            <a:avLst/>
          </a:prstGeom>
        </p:spPr>
      </p:pic>
      <p:sp>
        <p:nvSpPr>
          <p:cNvPr id="5" name="Milestone Placeholder 1">
            <a:extLst>
              <a:ext uri="{FF2B5EF4-FFF2-40B4-BE49-F238E27FC236}">
                <a16:creationId xmlns:a16="http://schemas.microsoft.com/office/drawing/2014/main" id="{712831E2-BC7A-C346-AE12-39D98FBDEC60}"/>
              </a:ext>
            </a:extLst>
          </p:cNvPr>
          <p:cNvSpPr>
            <a:spLocks noGrp="1"/>
          </p:cNvSpPr>
          <p:nvPr>
            <p:ph type="body" idx="35" hasCustomPrompt="1"/>
            <p:custDataLst>
              <p:tags r:id="rId1"/>
            </p:custDataLst>
          </p:nvPr>
        </p:nvSpPr>
        <p:spPr>
          <a:xfrm>
            <a:off x="1258691" y="2708067"/>
            <a:ext cx="1920684" cy="615553"/>
          </a:xfrm>
        </p:spPr>
        <p:txBody>
          <a:bodyPr lIns="72000" tIns="0" rIns="216000" bIns="0" anchor="ctr" anchorCtr="0">
            <a:noAutofit/>
          </a:bodyPr>
          <a:lstStyle>
            <a:lvl1pPr marL="0" indent="0" algn="l">
              <a:buNone/>
              <a:defRPr sz="19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8" name="Прямоугольник: скругленные углы 7">
            <a:extLst>
              <a:ext uri="{FF2B5EF4-FFF2-40B4-BE49-F238E27FC236}">
                <a16:creationId xmlns:a16="http://schemas.microsoft.com/office/drawing/2014/main" id="{3D9D90EE-F6D0-66F3-D441-CE4345A05C45}"/>
              </a:ext>
            </a:extLst>
          </p:cNvPr>
          <p:cNvSpPr/>
          <p:nvPr userDrawn="1"/>
        </p:nvSpPr>
        <p:spPr>
          <a:xfrm>
            <a:off x="3403449" y="2582891"/>
            <a:ext cx="2592000"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0" name="Овал 9">
            <a:extLst>
              <a:ext uri="{FF2B5EF4-FFF2-40B4-BE49-F238E27FC236}">
                <a16:creationId xmlns:a16="http://schemas.microsoft.com/office/drawing/2014/main" id="{282BD834-C74E-5456-01FE-1E79096F6BAB}"/>
              </a:ext>
            </a:extLst>
          </p:cNvPr>
          <p:cNvSpPr/>
          <p:nvPr userDrawn="1"/>
        </p:nvSpPr>
        <p:spPr>
          <a:xfrm>
            <a:off x="3619449" y="279984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 Placeholder 2">
            <a:extLst>
              <a:ext uri="{FF2B5EF4-FFF2-40B4-BE49-F238E27FC236}">
                <a16:creationId xmlns:a16="http://schemas.microsoft.com/office/drawing/2014/main" id="{D1CC387C-962F-E9DD-B6AD-2EE5D59E625A}"/>
              </a:ext>
            </a:extLst>
          </p:cNvPr>
          <p:cNvSpPr>
            <a:spLocks noGrp="1"/>
          </p:cNvSpPr>
          <p:nvPr>
            <p:ph type="body" idx="36" hasCustomPrompt="1"/>
            <p:custDataLst>
              <p:tags r:id="rId2"/>
            </p:custDataLst>
          </p:nvPr>
        </p:nvSpPr>
        <p:spPr>
          <a:xfrm>
            <a:off x="3390970" y="3839439"/>
            <a:ext cx="2592000" cy="12564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Subtitle Placeholder 2">
            <a:extLst>
              <a:ext uri="{FF2B5EF4-FFF2-40B4-BE49-F238E27FC236}">
                <a16:creationId xmlns:a16="http://schemas.microsoft.com/office/drawing/2014/main" id="{E1482F17-790E-E75B-F8F6-55C1B63E919A}"/>
              </a:ext>
            </a:extLst>
          </p:cNvPr>
          <p:cNvSpPr>
            <a:spLocks noGrp="1"/>
          </p:cNvSpPr>
          <p:nvPr>
            <p:ph type="body" idx="37" hasCustomPrompt="1"/>
            <p:custDataLst>
              <p:tags r:id="rId3"/>
            </p:custDataLst>
          </p:nvPr>
        </p:nvSpPr>
        <p:spPr>
          <a:xfrm>
            <a:off x="3390970" y="5118878"/>
            <a:ext cx="2592000"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14" name="Рисунок 13" descr="Стрелка вниз со сплошной заливкой">
            <a:extLst>
              <a:ext uri="{FF2B5EF4-FFF2-40B4-BE49-F238E27FC236}">
                <a16:creationId xmlns:a16="http://schemas.microsoft.com/office/drawing/2014/main" id="{4ED24A69-6581-30DA-E44F-5ADA0E1D28BB}"/>
              </a:ext>
            </a:extLst>
          </p:cNvPr>
          <p:cNvPicPr>
            <a:picLocks noChangeAspect="1"/>
          </p:cNvPicPr>
          <p:nvPr userDrawn="1"/>
        </p:nvPicPr>
        <p:blipFill>
          <a:blip r:embed="rId18">
            <a:extLst>
              <a:ext uri="{96DAC541-7B7A-43D3-8B79-37D633B846F1}">
                <asvg:svgBlip xmlns:asvg="http://schemas.microsoft.com/office/drawing/2016/SVG/main" r:embed="rId19"/>
              </a:ext>
            </a:extLst>
          </a:blip>
          <a:srcRect t="54542" b="3102"/>
          <a:stretch>
            <a:fillRect/>
          </a:stretch>
        </p:blipFill>
        <p:spPr>
          <a:xfrm rot="16200000">
            <a:off x="3557174" y="2896775"/>
            <a:ext cx="562221" cy="238137"/>
          </a:xfrm>
          <a:prstGeom prst="rect">
            <a:avLst/>
          </a:prstGeom>
        </p:spPr>
      </p:pic>
      <p:sp>
        <p:nvSpPr>
          <p:cNvPr id="15" name="Milestone Placeholder 2">
            <a:extLst>
              <a:ext uri="{FF2B5EF4-FFF2-40B4-BE49-F238E27FC236}">
                <a16:creationId xmlns:a16="http://schemas.microsoft.com/office/drawing/2014/main" id="{BB7BE81F-B869-0BE5-CD05-3DBAE3929ADD}"/>
              </a:ext>
            </a:extLst>
          </p:cNvPr>
          <p:cNvSpPr>
            <a:spLocks noGrp="1"/>
          </p:cNvSpPr>
          <p:nvPr>
            <p:ph type="body" idx="38" hasCustomPrompt="1"/>
            <p:custDataLst>
              <p:tags r:id="rId4"/>
            </p:custDataLst>
          </p:nvPr>
        </p:nvSpPr>
        <p:spPr>
          <a:xfrm>
            <a:off x="4074766" y="2708067"/>
            <a:ext cx="1920684"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8" name="Прямоугольник: скругленные углы 17">
            <a:extLst>
              <a:ext uri="{FF2B5EF4-FFF2-40B4-BE49-F238E27FC236}">
                <a16:creationId xmlns:a16="http://schemas.microsoft.com/office/drawing/2014/main" id="{A94DB04A-177E-E5B8-8E5A-4CB11CF28556}"/>
              </a:ext>
            </a:extLst>
          </p:cNvPr>
          <p:cNvSpPr/>
          <p:nvPr userDrawn="1"/>
        </p:nvSpPr>
        <p:spPr>
          <a:xfrm>
            <a:off x="6204338" y="2582891"/>
            <a:ext cx="2592000"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0" name="Овал 19">
            <a:extLst>
              <a:ext uri="{FF2B5EF4-FFF2-40B4-BE49-F238E27FC236}">
                <a16:creationId xmlns:a16="http://schemas.microsoft.com/office/drawing/2014/main" id="{AB2EA2CE-8F68-C67D-4DD5-94AEAC6E47EC}"/>
              </a:ext>
            </a:extLst>
          </p:cNvPr>
          <p:cNvSpPr/>
          <p:nvPr userDrawn="1"/>
        </p:nvSpPr>
        <p:spPr>
          <a:xfrm>
            <a:off x="6407472" y="279984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 Placeholder 3">
            <a:extLst>
              <a:ext uri="{FF2B5EF4-FFF2-40B4-BE49-F238E27FC236}">
                <a16:creationId xmlns:a16="http://schemas.microsoft.com/office/drawing/2014/main" id="{71F580E8-5298-1D6B-3ED8-AB74C79B8A66}"/>
              </a:ext>
            </a:extLst>
          </p:cNvPr>
          <p:cNvSpPr>
            <a:spLocks noGrp="1"/>
          </p:cNvSpPr>
          <p:nvPr>
            <p:ph type="body" idx="39" hasCustomPrompt="1"/>
            <p:custDataLst>
              <p:tags r:id="rId5"/>
            </p:custDataLst>
          </p:nvPr>
        </p:nvSpPr>
        <p:spPr>
          <a:xfrm>
            <a:off x="6204338" y="3839439"/>
            <a:ext cx="2592000" cy="12564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2" name="Subtitle Placeholder 3">
            <a:extLst>
              <a:ext uri="{FF2B5EF4-FFF2-40B4-BE49-F238E27FC236}">
                <a16:creationId xmlns:a16="http://schemas.microsoft.com/office/drawing/2014/main" id="{FA820685-BBD2-568B-6EF8-3D9A4C50DB4E}"/>
              </a:ext>
            </a:extLst>
          </p:cNvPr>
          <p:cNvSpPr>
            <a:spLocks noGrp="1"/>
          </p:cNvSpPr>
          <p:nvPr>
            <p:ph type="body" idx="40" hasCustomPrompt="1"/>
            <p:custDataLst>
              <p:tags r:id="rId6"/>
            </p:custDataLst>
          </p:nvPr>
        </p:nvSpPr>
        <p:spPr>
          <a:xfrm>
            <a:off x="6204338" y="5118878"/>
            <a:ext cx="2592000"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35" name="Рисунок 34" descr="Стрелка вниз со сплошной заливкой">
            <a:extLst>
              <a:ext uri="{FF2B5EF4-FFF2-40B4-BE49-F238E27FC236}">
                <a16:creationId xmlns:a16="http://schemas.microsoft.com/office/drawing/2014/main" id="{1D07F9A7-0EE4-948C-FC0E-048A4612DC67}"/>
              </a:ext>
            </a:extLst>
          </p:cNvPr>
          <p:cNvPicPr>
            <a:picLocks noChangeAspect="1"/>
          </p:cNvPicPr>
          <p:nvPr userDrawn="1"/>
        </p:nvPicPr>
        <p:blipFill>
          <a:blip r:embed="rId18">
            <a:extLst>
              <a:ext uri="{96DAC541-7B7A-43D3-8B79-37D633B846F1}">
                <asvg:svgBlip xmlns:asvg="http://schemas.microsoft.com/office/drawing/2016/SVG/main" r:embed="rId19"/>
              </a:ext>
            </a:extLst>
          </a:blip>
          <a:srcRect t="54542" b="3102"/>
          <a:stretch>
            <a:fillRect/>
          </a:stretch>
        </p:blipFill>
        <p:spPr>
          <a:xfrm rot="16200000">
            <a:off x="6345197" y="2896775"/>
            <a:ext cx="562221" cy="238137"/>
          </a:xfrm>
          <a:prstGeom prst="rect">
            <a:avLst/>
          </a:prstGeom>
        </p:spPr>
      </p:pic>
      <p:sp>
        <p:nvSpPr>
          <p:cNvPr id="36" name="Milestone Placeholder 3">
            <a:extLst>
              <a:ext uri="{FF2B5EF4-FFF2-40B4-BE49-F238E27FC236}">
                <a16:creationId xmlns:a16="http://schemas.microsoft.com/office/drawing/2014/main" id="{2BEF283F-0FF1-E9FE-4191-2E9D26CAE899}"/>
              </a:ext>
            </a:extLst>
          </p:cNvPr>
          <p:cNvSpPr>
            <a:spLocks noGrp="1"/>
          </p:cNvSpPr>
          <p:nvPr>
            <p:ph type="body" idx="41" hasCustomPrompt="1"/>
            <p:custDataLst>
              <p:tags r:id="rId7"/>
            </p:custDataLst>
          </p:nvPr>
        </p:nvSpPr>
        <p:spPr>
          <a:xfrm>
            <a:off x="6862789" y="2708067"/>
            <a:ext cx="1920684"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40" name="Прямая соединительная линия 39">
            <a:extLst>
              <a:ext uri="{FF2B5EF4-FFF2-40B4-BE49-F238E27FC236}">
                <a16:creationId xmlns:a16="http://schemas.microsoft.com/office/drawing/2014/main" id="{7DD111AA-4096-9ED2-AC73-0888FE4D899F}"/>
              </a:ext>
            </a:extLst>
          </p:cNvPr>
          <p:cNvCxnSpPr>
            <a:cxnSpLocks/>
          </p:cNvCxnSpPr>
          <p:nvPr userDrawn="1"/>
        </p:nvCxnSpPr>
        <p:spPr>
          <a:xfrm flipV="1">
            <a:off x="3202691" y="301615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C7762849-CCA8-639E-40D8-5A6F655E6789}"/>
              </a:ext>
            </a:extLst>
          </p:cNvPr>
          <p:cNvCxnSpPr>
            <a:cxnSpLocks/>
          </p:cNvCxnSpPr>
          <p:nvPr userDrawn="1"/>
        </p:nvCxnSpPr>
        <p:spPr>
          <a:xfrm flipV="1">
            <a:off x="6009941" y="301615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9" name="Прямая соединительная линия 48">
            <a:extLst>
              <a:ext uri="{FF2B5EF4-FFF2-40B4-BE49-F238E27FC236}">
                <a16:creationId xmlns:a16="http://schemas.microsoft.com/office/drawing/2014/main" id="{5B3522AA-0CF1-8CDA-E0B5-9508AC5CCF27}"/>
              </a:ext>
            </a:extLst>
          </p:cNvPr>
          <p:cNvCxnSpPr>
            <a:cxnSpLocks/>
          </p:cNvCxnSpPr>
          <p:nvPr userDrawn="1"/>
        </p:nvCxnSpPr>
        <p:spPr>
          <a:xfrm flipV="1">
            <a:off x="11623207" y="301615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13" name="Text Placeholder 1">
            <a:extLst>
              <a:ext uri="{FF2B5EF4-FFF2-40B4-BE49-F238E27FC236}">
                <a16:creationId xmlns:a16="http://schemas.microsoft.com/office/drawing/2014/main" id="{483D4E07-2B5D-8779-F5A5-C0D0D63AA84F}"/>
              </a:ext>
            </a:extLst>
          </p:cNvPr>
          <p:cNvSpPr>
            <a:spLocks noGrp="1"/>
          </p:cNvSpPr>
          <p:nvPr>
            <p:ph type="body" idx="42" hasCustomPrompt="1"/>
            <p:custDataLst>
              <p:tags r:id="rId8"/>
            </p:custDataLst>
          </p:nvPr>
        </p:nvSpPr>
        <p:spPr>
          <a:xfrm>
            <a:off x="587374" y="3839439"/>
            <a:ext cx="2592000" cy="1256855"/>
          </a:xfrm>
        </p:spPr>
        <p:txBody>
          <a:bodyPr lIns="216000" tIns="21600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6" name="Subtitle Placeholder 1">
            <a:extLst>
              <a:ext uri="{FF2B5EF4-FFF2-40B4-BE49-F238E27FC236}">
                <a16:creationId xmlns:a16="http://schemas.microsoft.com/office/drawing/2014/main" id="{9809A8A5-796C-BFB1-169A-1EE4E7A5D6CC}"/>
              </a:ext>
            </a:extLst>
          </p:cNvPr>
          <p:cNvSpPr>
            <a:spLocks noGrp="1"/>
          </p:cNvSpPr>
          <p:nvPr>
            <p:ph type="body" idx="43" hasCustomPrompt="1"/>
            <p:custDataLst>
              <p:tags r:id="rId9"/>
            </p:custDataLst>
          </p:nvPr>
        </p:nvSpPr>
        <p:spPr>
          <a:xfrm>
            <a:off x="587374" y="5118878"/>
            <a:ext cx="2592000" cy="1160827"/>
          </a:xfrm>
        </p:spPr>
        <p:txBody>
          <a:bodyPr wrap="square" lIns="216000" tIns="108000" rIns="216000" bIns="432000" anchor="t"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8" name="Text Placeholder 4">
            <a:extLst>
              <a:ext uri="{FF2B5EF4-FFF2-40B4-BE49-F238E27FC236}">
                <a16:creationId xmlns:a16="http://schemas.microsoft.com/office/drawing/2014/main" id="{7ED11787-EAAE-3B9B-32C6-0E663BDFDA6E}"/>
              </a:ext>
            </a:extLst>
          </p:cNvPr>
          <p:cNvSpPr>
            <a:spLocks noGrp="1"/>
          </p:cNvSpPr>
          <p:nvPr>
            <p:ph type="body" idx="44" hasCustomPrompt="1"/>
            <p:custDataLst>
              <p:tags r:id="rId10"/>
            </p:custDataLst>
          </p:nvPr>
        </p:nvSpPr>
        <p:spPr>
          <a:xfrm>
            <a:off x="9012626" y="3839439"/>
            <a:ext cx="2592000" cy="12564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9" name="Subtitle Placeholder 4">
            <a:extLst>
              <a:ext uri="{FF2B5EF4-FFF2-40B4-BE49-F238E27FC236}">
                <a16:creationId xmlns:a16="http://schemas.microsoft.com/office/drawing/2014/main" id="{92CD3072-51D0-544D-F548-5CB43A15A25A}"/>
              </a:ext>
            </a:extLst>
          </p:cNvPr>
          <p:cNvSpPr>
            <a:spLocks noGrp="1"/>
          </p:cNvSpPr>
          <p:nvPr>
            <p:ph type="body" idx="45" hasCustomPrompt="1"/>
            <p:custDataLst>
              <p:tags r:id="rId11"/>
            </p:custDataLst>
          </p:nvPr>
        </p:nvSpPr>
        <p:spPr>
          <a:xfrm>
            <a:off x="9012626" y="5118878"/>
            <a:ext cx="2592000"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Прямоугольник: скругленные углы 32">
            <a:extLst>
              <a:ext uri="{FF2B5EF4-FFF2-40B4-BE49-F238E27FC236}">
                <a16:creationId xmlns:a16="http://schemas.microsoft.com/office/drawing/2014/main" id="{3E970911-90F4-DAD0-6A6B-5DBF9F77D447}"/>
              </a:ext>
            </a:extLst>
          </p:cNvPr>
          <p:cNvSpPr/>
          <p:nvPr userDrawn="1"/>
        </p:nvSpPr>
        <p:spPr>
          <a:xfrm>
            <a:off x="9012626" y="2581157"/>
            <a:ext cx="2592000"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4" name="Овал 33">
            <a:extLst>
              <a:ext uri="{FF2B5EF4-FFF2-40B4-BE49-F238E27FC236}">
                <a16:creationId xmlns:a16="http://schemas.microsoft.com/office/drawing/2014/main" id="{D468C74F-25B8-AA67-BF15-591D4151F8BE}"/>
              </a:ext>
            </a:extLst>
          </p:cNvPr>
          <p:cNvSpPr/>
          <p:nvPr userDrawn="1"/>
        </p:nvSpPr>
        <p:spPr>
          <a:xfrm>
            <a:off x="9225161" y="2798109"/>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7" name="Рисунок 36" descr="Стрелка вниз со сплошной заливкой">
            <a:extLst>
              <a:ext uri="{FF2B5EF4-FFF2-40B4-BE49-F238E27FC236}">
                <a16:creationId xmlns:a16="http://schemas.microsoft.com/office/drawing/2014/main" id="{ACB3F1F5-94EC-10DA-0170-AEA7BF0DD3DF}"/>
              </a:ext>
            </a:extLst>
          </p:cNvPr>
          <p:cNvPicPr>
            <a:picLocks noChangeAspect="1"/>
          </p:cNvPicPr>
          <p:nvPr userDrawn="1"/>
        </p:nvPicPr>
        <p:blipFill>
          <a:blip r:embed="rId18">
            <a:extLst>
              <a:ext uri="{96DAC541-7B7A-43D3-8B79-37D633B846F1}">
                <asvg:svgBlip xmlns:asvg="http://schemas.microsoft.com/office/drawing/2016/SVG/main" r:embed="rId19"/>
              </a:ext>
            </a:extLst>
          </a:blip>
          <a:srcRect t="54542" b="3102"/>
          <a:stretch>
            <a:fillRect/>
          </a:stretch>
        </p:blipFill>
        <p:spPr>
          <a:xfrm rot="16200000">
            <a:off x="9141866" y="2895041"/>
            <a:ext cx="562221" cy="238137"/>
          </a:xfrm>
          <a:prstGeom prst="rect">
            <a:avLst/>
          </a:prstGeom>
        </p:spPr>
      </p:pic>
      <p:sp>
        <p:nvSpPr>
          <p:cNvPr id="38" name="Milestone Placeholder 4">
            <a:extLst>
              <a:ext uri="{FF2B5EF4-FFF2-40B4-BE49-F238E27FC236}">
                <a16:creationId xmlns:a16="http://schemas.microsoft.com/office/drawing/2014/main" id="{6D2247FB-21D5-65B0-4709-7692092CC73D}"/>
              </a:ext>
            </a:extLst>
          </p:cNvPr>
          <p:cNvSpPr>
            <a:spLocks noGrp="1"/>
          </p:cNvSpPr>
          <p:nvPr>
            <p:ph type="body" idx="46" hasCustomPrompt="1"/>
            <p:custDataLst>
              <p:tags r:id="rId12"/>
            </p:custDataLst>
          </p:nvPr>
        </p:nvSpPr>
        <p:spPr>
          <a:xfrm>
            <a:off x="9680478" y="2706333"/>
            <a:ext cx="1920684"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39" name="Прямая соединительная линия 38">
            <a:extLst>
              <a:ext uri="{FF2B5EF4-FFF2-40B4-BE49-F238E27FC236}">
                <a16:creationId xmlns:a16="http://schemas.microsoft.com/office/drawing/2014/main" id="{E309BFA7-39B3-BFF5-157B-9D917125E031}"/>
              </a:ext>
            </a:extLst>
          </p:cNvPr>
          <p:cNvCxnSpPr>
            <a:cxnSpLocks/>
          </p:cNvCxnSpPr>
          <p:nvPr userDrawn="1"/>
        </p:nvCxnSpPr>
        <p:spPr>
          <a:xfrm flipV="1">
            <a:off x="8805751" y="3014109"/>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2" name="Title Placeholder">
            <a:extLst>
              <a:ext uri="{FF2B5EF4-FFF2-40B4-BE49-F238E27FC236}">
                <a16:creationId xmlns:a16="http://schemas.microsoft.com/office/drawing/2014/main" id="{F75FB3DE-0A95-9A2F-8B09-BEB52017C55D}"/>
              </a:ext>
            </a:extLst>
          </p:cNvPr>
          <p:cNvSpPr>
            <a:spLocks noGrp="1"/>
          </p:cNvSpPr>
          <p:nvPr>
            <p:ph type="title" hasCustomPrompt="1"/>
            <p:custDataLst>
              <p:tags r:id="rId13"/>
            </p:custDataLst>
          </p:nvPr>
        </p:nvSpPr>
        <p:spPr>
          <a:xfrm>
            <a:off x="597207" y="1309407"/>
            <a:ext cx="11007419"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3" name="Ellipse">
            <a:extLst>
              <a:ext uri="{FF2B5EF4-FFF2-40B4-BE49-F238E27FC236}">
                <a16:creationId xmlns:a16="http://schemas.microsoft.com/office/drawing/2014/main" id="{56739974-8885-452C-8931-F6136771AD19}"/>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672EF6ED-D4E2-B5B7-15FF-DAC1C85F3B31}"/>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92ABC65C-2F2C-802B-D986-84069D3C9B86}"/>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ooter Placeholder">
            <a:extLst>
              <a:ext uri="{FF2B5EF4-FFF2-40B4-BE49-F238E27FC236}">
                <a16:creationId xmlns:a16="http://schemas.microsoft.com/office/drawing/2014/main" id="{4453E70F-DFE6-DE39-DE79-26893DEAA24B}"/>
              </a:ext>
            </a:extLst>
          </p:cNvPr>
          <p:cNvSpPr>
            <a:spLocks noGrp="1"/>
          </p:cNvSpPr>
          <p:nvPr>
            <p:ph type="body" sz="quarter" idx="22" hasCustomPrompt="1"/>
            <p:custDataLst>
              <p:tags r:id="rId1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22" name="Free Badge"/>
          <p:cNvPicPr>
            <a:picLocks noChangeAspect="1"/>
          </p:cNvPicPr>
          <p:nvPr userDrawn="1"/>
        </p:nvPicPr>
        <p:blipFill>
          <a:blip r:embed="rId2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42019028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 I60V3">
    <p:bg>
      <p:bgPr>
        <a:solidFill>
          <a:schemeClr val="bg2"/>
        </a:solidFill>
        <a:effectLst/>
      </p:bgPr>
    </p:bg>
    <p:spTree>
      <p:nvGrpSpPr>
        <p:cNvPr id="1" name=""/>
        <p:cNvGrpSpPr/>
        <p:nvPr/>
      </p:nvGrpSpPr>
      <p:grpSpPr>
        <a:xfrm>
          <a:off x="0" y="0"/>
          <a:ext cx="0" cy="0"/>
          <a:chOff x="0" y="0"/>
          <a:chExt cx="0" cy="0"/>
        </a:xfrm>
      </p:grpSpPr>
      <p:sp>
        <p:nvSpPr>
          <p:cNvPr id="19" name="Прямоугольник: скругленные углы 18">
            <a:extLst>
              <a:ext uri="{FF2B5EF4-FFF2-40B4-BE49-F238E27FC236}">
                <a16:creationId xmlns:a16="http://schemas.microsoft.com/office/drawing/2014/main" id="{EA451C37-D958-750B-4B3C-2B11B4FAF034}"/>
              </a:ext>
            </a:extLst>
          </p:cNvPr>
          <p:cNvSpPr/>
          <p:nvPr userDrawn="1"/>
        </p:nvSpPr>
        <p:spPr>
          <a:xfrm>
            <a:off x="587374" y="3213884"/>
            <a:ext cx="2016000" cy="3059916"/>
          </a:xfrm>
          <a:prstGeom prst="roundRect">
            <a:avLst>
              <a:gd name="adj" fmla="val 1436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1" name="Прямоугольник: скругленные углы 20">
            <a:extLst>
              <a:ext uri="{FF2B5EF4-FFF2-40B4-BE49-F238E27FC236}">
                <a16:creationId xmlns:a16="http://schemas.microsoft.com/office/drawing/2014/main" id="{6706ACC6-04C7-13B8-08BB-E31977982961}"/>
              </a:ext>
            </a:extLst>
          </p:cNvPr>
          <p:cNvSpPr/>
          <p:nvPr userDrawn="1"/>
        </p:nvSpPr>
        <p:spPr>
          <a:xfrm>
            <a:off x="2839782" y="3213868"/>
            <a:ext cx="2016000" cy="3059647"/>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скругленные углы 24">
            <a:extLst>
              <a:ext uri="{FF2B5EF4-FFF2-40B4-BE49-F238E27FC236}">
                <a16:creationId xmlns:a16="http://schemas.microsoft.com/office/drawing/2014/main" id="{DEA0A164-56C3-3A3B-E54C-2629184282B0}"/>
              </a:ext>
            </a:extLst>
          </p:cNvPr>
          <p:cNvSpPr/>
          <p:nvPr userDrawn="1"/>
        </p:nvSpPr>
        <p:spPr>
          <a:xfrm>
            <a:off x="5092190" y="3213868"/>
            <a:ext cx="2016000" cy="3059647"/>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скругленные углы 25">
            <a:extLst>
              <a:ext uri="{FF2B5EF4-FFF2-40B4-BE49-F238E27FC236}">
                <a16:creationId xmlns:a16="http://schemas.microsoft.com/office/drawing/2014/main" id="{F7BD5C46-56C1-95F6-04C5-207F20B9199A}"/>
              </a:ext>
            </a:extLst>
          </p:cNvPr>
          <p:cNvSpPr/>
          <p:nvPr userDrawn="1"/>
        </p:nvSpPr>
        <p:spPr>
          <a:xfrm>
            <a:off x="7344598" y="3213868"/>
            <a:ext cx="2016000" cy="3059647"/>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275827"/>
            <a:ext cx="2016000" cy="720000"/>
          </a:xfrm>
          <a:prstGeom prst="roundRect">
            <a:avLst>
              <a:gd name="adj" fmla="val 50000"/>
            </a:avLst>
          </a:prstGeom>
          <a:solidFill>
            <a:srgbClr val="3535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5" name="Milestone Placeholder 1">
            <a:extLst>
              <a:ext uri="{FF2B5EF4-FFF2-40B4-BE49-F238E27FC236}">
                <a16:creationId xmlns:a16="http://schemas.microsoft.com/office/drawing/2014/main" id="{712831E2-BC7A-C346-AE12-39D98FBDEC60}"/>
              </a:ext>
            </a:extLst>
          </p:cNvPr>
          <p:cNvSpPr>
            <a:spLocks noGrp="1"/>
          </p:cNvSpPr>
          <p:nvPr>
            <p:ph type="body" idx="35" hasCustomPrompt="1"/>
            <p:custDataLst>
              <p:tags r:id="rId1"/>
            </p:custDataLst>
          </p:nvPr>
        </p:nvSpPr>
        <p:spPr>
          <a:xfrm>
            <a:off x="635032" y="2328050"/>
            <a:ext cx="1920684" cy="615553"/>
          </a:xfrm>
        </p:spPr>
        <p:txBody>
          <a:bodyPr lIns="216000" tIns="0" rIns="216000" bIns="0" anchor="ctr" anchorCtr="0">
            <a:noAutofit/>
          </a:bodyPr>
          <a:lstStyle>
            <a:lvl1pPr marL="0" indent="0" algn="ctr">
              <a:buNone/>
              <a:defRPr sz="19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8" name="Прямоугольник: скругленные углы 7">
            <a:extLst>
              <a:ext uri="{FF2B5EF4-FFF2-40B4-BE49-F238E27FC236}">
                <a16:creationId xmlns:a16="http://schemas.microsoft.com/office/drawing/2014/main" id="{3D9D90EE-F6D0-66F3-D441-CE4345A05C45}"/>
              </a:ext>
            </a:extLst>
          </p:cNvPr>
          <p:cNvSpPr/>
          <p:nvPr userDrawn="1"/>
        </p:nvSpPr>
        <p:spPr>
          <a:xfrm>
            <a:off x="2839782" y="2275827"/>
            <a:ext cx="2016000" cy="7200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1" name="Text Placeholder 2">
            <a:extLst>
              <a:ext uri="{FF2B5EF4-FFF2-40B4-BE49-F238E27FC236}">
                <a16:creationId xmlns:a16="http://schemas.microsoft.com/office/drawing/2014/main" id="{D1CC387C-962F-E9DD-B6AD-2EE5D59E625A}"/>
              </a:ext>
            </a:extLst>
          </p:cNvPr>
          <p:cNvSpPr>
            <a:spLocks noGrp="1"/>
          </p:cNvSpPr>
          <p:nvPr>
            <p:ph type="body" idx="36" hasCustomPrompt="1"/>
            <p:custDataLst>
              <p:tags r:id="rId2"/>
            </p:custDataLst>
          </p:nvPr>
        </p:nvSpPr>
        <p:spPr>
          <a:xfrm>
            <a:off x="2839782" y="3266093"/>
            <a:ext cx="2016000" cy="1674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Subtitle Placeholder 2">
            <a:extLst>
              <a:ext uri="{FF2B5EF4-FFF2-40B4-BE49-F238E27FC236}">
                <a16:creationId xmlns:a16="http://schemas.microsoft.com/office/drawing/2014/main" id="{E1482F17-790E-E75B-F8F6-55C1B63E919A}"/>
              </a:ext>
            </a:extLst>
          </p:cNvPr>
          <p:cNvSpPr>
            <a:spLocks noGrp="1"/>
          </p:cNvSpPr>
          <p:nvPr>
            <p:ph type="body" idx="37" hasCustomPrompt="1"/>
            <p:custDataLst>
              <p:tags r:id="rId3"/>
            </p:custDataLst>
          </p:nvPr>
        </p:nvSpPr>
        <p:spPr>
          <a:xfrm>
            <a:off x="2839782" y="4950603"/>
            <a:ext cx="2016000" cy="1324800"/>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8" name="Прямоугольник: скругленные углы 17">
            <a:extLst>
              <a:ext uri="{FF2B5EF4-FFF2-40B4-BE49-F238E27FC236}">
                <a16:creationId xmlns:a16="http://schemas.microsoft.com/office/drawing/2014/main" id="{A94DB04A-177E-E5B8-8E5A-4CB11CF28556}"/>
              </a:ext>
            </a:extLst>
          </p:cNvPr>
          <p:cNvSpPr/>
          <p:nvPr userDrawn="1"/>
        </p:nvSpPr>
        <p:spPr>
          <a:xfrm>
            <a:off x="5092190" y="2275827"/>
            <a:ext cx="2016000" cy="7200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0" name="Text Placeholder 3">
            <a:extLst>
              <a:ext uri="{FF2B5EF4-FFF2-40B4-BE49-F238E27FC236}">
                <a16:creationId xmlns:a16="http://schemas.microsoft.com/office/drawing/2014/main" id="{71F580E8-5298-1D6B-3ED8-AB74C79B8A66}"/>
              </a:ext>
            </a:extLst>
          </p:cNvPr>
          <p:cNvSpPr>
            <a:spLocks noGrp="1"/>
          </p:cNvSpPr>
          <p:nvPr>
            <p:ph type="body" idx="39" hasCustomPrompt="1"/>
            <p:custDataLst>
              <p:tags r:id="rId4"/>
            </p:custDataLst>
          </p:nvPr>
        </p:nvSpPr>
        <p:spPr>
          <a:xfrm>
            <a:off x="5092190" y="3266093"/>
            <a:ext cx="2016000" cy="1674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2" name="Subtitle Placeholder 3">
            <a:extLst>
              <a:ext uri="{FF2B5EF4-FFF2-40B4-BE49-F238E27FC236}">
                <a16:creationId xmlns:a16="http://schemas.microsoft.com/office/drawing/2014/main" id="{FA820685-BBD2-568B-6EF8-3D9A4C50DB4E}"/>
              </a:ext>
            </a:extLst>
          </p:cNvPr>
          <p:cNvSpPr>
            <a:spLocks noGrp="1"/>
          </p:cNvSpPr>
          <p:nvPr>
            <p:ph type="body" idx="40" hasCustomPrompt="1"/>
            <p:custDataLst>
              <p:tags r:id="rId5"/>
            </p:custDataLst>
          </p:nvPr>
        </p:nvSpPr>
        <p:spPr>
          <a:xfrm>
            <a:off x="5092190" y="4950603"/>
            <a:ext cx="2016000" cy="1324800"/>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cxnSp>
        <p:nvCxnSpPr>
          <p:cNvPr id="40" name="Прямая соединительная линия 39">
            <a:extLst>
              <a:ext uri="{FF2B5EF4-FFF2-40B4-BE49-F238E27FC236}">
                <a16:creationId xmlns:a16="http://schemas.microsoft.com/office/drawing/2014/main" id="{7DD111AA-4096-9ED2-AC73-0888FE4D899F}"/>
              </a:ext>
            </a:extLst>
          </p:cNvPr>
          <p:cNvCxnSpPr>
            <a:cxnSpLocks/>
          </p:cNvCxnSpPr>
          <p:nvPr userDrawn="1"/>
        </p:nvCxnSpPr>
        <p:spPr>
          <a:xfrm flipV="1">
            <a:off x="2613578"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C7762849-CCA8-639E-40D8-5A6F655E6789}"/>
              </a:ext>
            </a:extLst>
          </p:cNvPr>
          <p:cNvCxnSpPr>
            <a:cxnSpLocks/>
          </p:cNvCxnSpPr>
          <p:nvPr userDrawn="1"/>
        </p:nvCxnSpPr>
        <p:spPr>
          <a:xfrm flipV="1">
            <a:off x="4865986"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9" name="Прямая соединительная линия 48">
            <a:extLst>
              <a:ext uri="{FF2B5EF4-FFF2-40B4-BE49-F238E27FC236}">
                <a16:creationId xmlns:a16="http://schemas.microsoft.com/office/drawing/2014/main" id="{5B3522AA-0CF1-8CDA-E0B5-9508AC5CCF27}"/>
              </a:ext>
            </a:extLst>
          </p:cNvPr>
          <p:cNvCxnSpPr>
            <a:cxnSpLocks/>
          </p:cNvCxnSpPr>
          <p:nvPr userDrawn="1"/>
        </p:nvCxnSpPr>
        <p:spPr>
          <a:xfrm flipV="1">
            <a:off x="11623207"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13" name="Text Placeholder 1">
            <a:extLst>
              <a:ext uri="{FF2B5EF4-FFF2-40B4-BE49-F238E27FC236}">
                <a16:creationId xmlns:a16="http://schemas.microsoft.com/office/drawing/2014/main" id="{483D4E07-2B5D-8779-F5A5-C0D0D63AA84F}"/>
              </a:ext>
            </a:extLst>
          </p:cNvPr>
          <p:cNvSpPr>
            <a:spLocks noGrp="1"/>
          </p:cNvSpPr>
          <p:nvPr>
            <p:ph type="body" idx="42" hasCustomPrompt="1"/>
            <p:custDataLst>
              <p:tags r:id="rId6"/>
            </p:custDataLst>
          </p:nvPr>
        </p:nvSpPr>
        <p:spPr>
          <a:xfrm>
            <a:off x="587374" y="3266093"/>
            <a:ext cx="2016000" cy="1674000"/>
          </a:xfrm>
        </p:spPr>
        <p:txBody>
          <a:bodyPr lIns="216000" tIns="21600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6" name="Subtitle Placeholder 1">
            <a:extLst>
              <a:ext uri="{FF2B5EF4-FFF2-40B4-BE49-F238E27FC236}">
                <a16:creationId xmlns:a16="http://schemas.microsoft.com/office/drawing/2014/main" id="{9809A8A5-796C-BFB1-169A-1EE4E7A5D6CC}"/>
              </a:ext>
            </a:extLst>
          </p:cNvPr>
          <p:cNvSpPr>
            <a:spLocks noGrp="1"/>
          </p:cNvSpPr>
          <p:nvPr>
            <p:ph type="body" idx="43" hasCustomPrompt="1"/>
            <p:custDataLst>
              <p:tags r:id="rId7"/>
            </p:custDataLst>
          </p:nvPr>
        </p:nvSpPr>
        <p:spPr>
          <a:xfrm>
            <a:off x="587374" y="4950603"/>
            <a:ext cx="2016000" cy="1324800"/>
          </a:xfrm>
        </p:spPr>
        <p:txBody>
          <a:bodyPr wrap="square" lIns="216000" tIns="108000" rIns="216000" bIns="288000" anchor="t"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8" name="Text Placeholder 4">
            <a:extLst>
              <a:ext uri="{FF2B5EF4-FFF2-40B4-BE49-F238E27FC236}">
                <a16:creationId xmlns:a16="http://schemas.microsoft.com/office/drawing/2014/main" id="{7ED11787-EAAE-3B9B-32C6-0E663BDFDA6E}"/>
              </a:ext>
            </a:extLst>
          </p:cNvPr>
          <p:cNvSpPr>
            <a:spLocks noGrp="1"/>
          </p:cNvSpPr>
          <p:nvPr>
            <p:ph type="body" idx="44" hasCustomPrompt="1"/>
            <p:custDataLst>
              <p:tags r:id="rId8"/>
            </p:custDataLst>
          </p:nvPr>
        </p:nvSpPr>
        <p:spPr>
          <a:xfrm>
            <a:off x="7344598" y="3266093"/>
            <a:ext cx="2016000" cy="1674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9" name="Subtitle Placeholder 4">
            <a:extLst>
              <a:ext uri="{FF2B5EF4-FFF2-40B4-BE49-F238E27FC236}">
                <a16:creationId xmlns:a16="http://schemas.microsoft.com/office/drawing/2014/main" id="{92CD3072-51D0-544D-F548-5CB43A15A25A}"/>
              </a:ext>
            </a:extLst>
          </p:cNvPr>
          <p:cNvSpPr>
            <a:spLocks noGrp="1"/>
          </p:cNvSpPr>
          <p:nvPr>
            <p:ph type="body" idx="45" hasCustomPrompt="1"/>
            <p:custDataLst>
              <p:tags r:id="rId9"/>
            </p:custDataLst>
          </p:nvPr>
        </p:nvSpPr>
        <p:spPr>
          <a:xfrm>
            <a:off x="7344598" y="4950603"/>
            <a:ext cx="2016000" cy="1323197"/>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Прямоугольник: скругленные углы 32">
            <a:extLst>
              <a:ext uri="{FF2B5EF4-FFF2-40B4-BE49-F238E27FC236}">
                <a16:creationId xmlns:a16="http://schemas.microsoft.com/office/drawing/2014/main" id="{3E970911-90F4-DAD0-6A6B-5DBF9F77D447}"/>
              </a:ext>
            </a:extLst>
          </p:cNvPr>
          <p:cNvSpPr/>
          <p:nvPr userDrawn="1"/>
        </p:nvSpPr>
        <p:spPr>
          <a:xfrm>
            <a:off x="7344598" y="2275827"/>
            <a:ext cx="2016000" cy="7200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39" name="Прямая соединительная линия 38">
            <a:extLst>
              <a:ext uri="{FF2B5EF4-FFF2-40B4-BE49-F238E27FC236}">
                <a16:creationId xmlns:a16="http://schemas.microsoft.com/office/drawing/2014/main" id="{E309BFA7-39B3-BFF5-157B-9D917125E031}"/>
              </a:ext>
            </a:extLst>
          </p:cNvPr>
          <p:cNvCxnSpPr>
            <a:cxnSpLocks/>
          </p:cNvCxnSpPr>
          <p:nvPr userDrawn="1"/>
        </p:nvCxnSpPr>
        <p:spPr>
          <a:xfrm flipV="1">
            <a:off x="7118394"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3" name="Прямоугольник: скругленные углы 2">
            <a:extLst>
              <a:ext uri="{FF2B5EF4-FFF2-40B4-BE49-F238E27FC236}">
                <a16:creationId xmlns:a16="http://schemas.microsoft.com/office/drawing/2014/main" id="{CC1A8C69-4101-B580-BEE3-6F92CDD5D0EB}"/>
              </a:ext>
            </a:extLst>
          </p:cNvPr>
          <p:cNvSpPr/>
          <p:nvPr userDrawn="1"/>
        </p:nvSpPr>
        <p:spPr>
          <a:xfrm>
            <a:off x="9597006" y="2275827"/>
            <a:ext cx="2016000" cy="7200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6" name="Прямая соединительная линия 5">
            <a:extLst>
              <a:ext uri="{FF2B5EF4-FFF2-40B4-BE49-F238E27FC236}">
                <a16:creationId xmlns:a16="http://schemas.microsoft.com/office/drawing/2014/main" id="{289922CE-A819-20EC-8A42-05FC2EDBB788}"/>
              </a:ext>
            </a:extLst>
          </p:cNvPr>
          <p:cNvCxnSpPr>
            <a:cxnSpLocks/>
          </p:cNvCxnSpPr>
          <p:nvPr userDrawn="1"/>
        </p:nvCxnSpPr>
        <p:spPr>
          <a:xfrm flipV="1">
            <a:off x="9370802"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41" name="Milestone Placeholder 2">
            <a:extLst>
              <a:ext uri="{FF2B5EF4-FFF2-40B4-BE49-F238E27FC236}">
                <a16:creationId xmlns:a16="http://schemas.microsoft.com/office/drawing/2014/main" id="{D1B78CFF-2AEB-3BD7-9F89-4529BFD2530A}"/>
              </a:ext>
            </a:extLst>
          </p:cNvPr>
          <p:cNvSpPr>
            <a:spLocks noGrp="1"/>
          </p:cNvSpPr>
          <p:nvPr>
            <p:ph type="body" idx="48" hasCustomPrompt="1"/>
            <p:custDataLst>
              <p:tags r:id="rId10"/>
            </p:custDataLst>
          </p:nvPr>
        </p:nvSpPr>
        <p:spPr>
          <a:xfrm>
            <a:off x="2887440" y="2328050"/>
            <a:ext cx="1920684" cy="615553"/>
          </a:xfrm>
        </p:spPr>
        <p:txBody>
          <a:bodyPr lIns="216000" tIns="0" rIns="216000" bIns="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3" name="Milestone Placeholder 3">
            <a:extLst>
              <a:ext uri="{FF2B5EF4-FFF2-40B4-BE49-F238E27FC236}">
                <a16:creationId xmlns:a16="http://schemas.microsoft.com/office/drawing/2014/main" id="{00D91BDB-D382-1CB8-32A6-72F69E54381F}"/>
              </a:ext>
            </a:extLst>
          </p:cNvPr>
          <p:cNvSpPr>
            <a:spLocks noGrp="1"/>
          </p:cNvSpPr>
          <p:nvPr>
            <p:ph type="body" idx="49" hasCustomPrompt="1"/>
            <p:custDataLst>
              <p:tags r:id="rId11"/>
            </p:custDataLst>
          </p:nvPr>
        </p:nvSpPr>
        <p:spPr>
          <a:xfrm>
            <a:off x="5113613" y="2328050"/>
            <a:ext cx="1920684" cy="615553"/>
          </a:xfrm>
        </p:spPr>
        <p:txBody>
          <a:bodyPr lIns="216000" tIns="0" rIns="216000" bIns="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4" name="Milestone Placeholder 4">
            <a:extLst>
              <a:ext uri="{FF2B5EF4-FFF2-40B4-BE49-F238E27FC236}">
                <a16:creationId xmlns:a16="http://schemas.microsoft.com/office/drawing/2014/main" id="{9E3DA347-84DF-CB5E-770D-FEEC8313A018}"/>
              </a:ext>
            </a:extLst>
          </p:cNvPr>
          <p:cNvSpPr>
            <a:spLocks noGrp="1"/>
          </p:cNvSpPr>
          <p:nvPr>
            <p:ph type="body" idx="50" hasCustomPrompt="1"/>
            <p:custDataLst>
              <p:tags r:id="rId12"/>
            </p:custDataLst>
          </p:nvPr>
        </p:nvSpPr>
        <p:spPr>
          <a:xfrm>
            <a:off x="7392256" y="2328050"/>
            <a:ext cx="1920684" cy="615553"/>
          </a:xfrm>
        </p:spPr>
        <p:txBody>
          <a:bodyPr lIns="216000" tIns="0" rIns="216000" bIns="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5" name="Milestone Placeholder 5">
            <a:extLst>
              <a:ext uri="{FF2B5EF4-FFF2-40B4-BE49-F238E27FC236}">
                <a16:creationId xmlns:a16="http://schemas.microsoft.com/office/drawing/2014/main" id="{B9B302C0-8874-CE8E-4750-B5BF787B5796}"/>
              </a:ext>
            </a:extLst>
          </p:cNvPr>
          <p:cNvSpPr>
            <a:spLocks noGrp="1"/>
          </p:cNvSpPr>
          <p:nvPr>
            <p:ph type="body" idx="51" hasCustomPrompt="1"/>
            <p:custDataLst>
              <p:tags r:id="rId13"/>
            </p:custDataLst>
          </p:nvPr>
        </p:nvSpPr>
        <p:spPr>
          <a:xfrm>
            <a:off x="9644664" y="2328050"/>
            <a:ext cx="1920684" cy="615553"/>
          </a:xfrm>
        </p:spPr>
        <p:txBody>
          <a:bodyPr lIns="216000" tIns="0" rIns="216000" bIns="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7" name="Прямоугольник: скругленные углы 46">
            <a:extLst>
              <a:ext uri="{FF2B5EF4-FFF2-40B4-BE49-F238E27FC236}">
                <a16:creationId xmlns:a16="http://schemas.microsoft.com/office/drawing/2014/main" id="{D78AC21A-D626-1C58-C939-110186E009B9}"/>
              </a:ext>
            </a:extLst>
          </p:cNvPr>
          <p:cNvSpPr/>
          <p:nvPr userDrawn="1"/>
        </p:nvSpPr>
        <p:spPr>
          <a:xfrm>
            <a:off x="9597006" y="3213868"/>
            <a:ext cx="2016000" cy="3059647"/>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Text Placeholder 5">
            <a:extLst>
              <a:ext uri="{FF2B5EF4-FFF2-40B4-BE49-F238E27FC236}">
                <a16:creationId xmlns:a16="http://schemas.microsoft.com/office/drawing/2014/main" id="{11316F0F-7C0E-DAD1-72C4-079BE6D9384C}"/>
              </a:ext>
            </a:extLst>
          </p:cNvPr>
          <p:cNvSpPr>
            <a:spLocks noGrp="1"/>
          </p:cNvSpPr>
          <p:nvPr>
            <p:ph type="body" idx="52" hasCustomPrompt="1"/>
            <p:custDataLst>
              <p:tags r:id="rId14"/>
            </p:custDataLst>
          </p:nvPr>
        </p:nvSpPr>
        <p:spPr>
          <a:xfrm>
            <a:off x="9597006" y="3266093"/>
            <a:ext cx="2016000" cy="1674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1" name="Subtitle Placeholder 5">
            <a:extLst>
              <a:ext uri="{FF2B5EF4-FFF2-40B4-BE49-F238E27FC236}">
                <a16:creationId xmlns:a16="http://schemas.microsoft.com/office/drawing/2014/main" id="{46315B6F-F2A5-E5F5-B51E-0F80C16D3CA4}"/>
              </a:ext>
            </a:extLst>
          </p:cNvPr>
          <p:cNvSpPr>
            <a:spLocks noGrp="1"/>
          </p:cNvSpPr>
          <p:nvPr>
            <p:ph type="body" idx="53" hasCustomPrompt="1"/>
            <p:custDataLst>
              <p:tags r:id="rId15"/>
            </p:custDataLst>
          </p:nvPr>
        </p:nvSpPr>
        <p:spPr>
          <a:xfrm>
            <a:off x="9597006" y="4950603"/>
            <a:ext cx="2016000" cy="1323197"/>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 name="Title Placeholder">
            <a:extLst>
              <a:ext uri="{FF2B5EF4-FFF2-40B4-BE49-F238E27FC236}">
                <a16:creationId xmlns:a16="http://schemas.microsoft.com/office/drawing/2014/main" id="{D76560AC-8983-4A80-8CB4-32832B7A7E32}"/>
              </a:ext>
            </a:extLst>
          </p:cNvPr>
          <p:cNvSpPr>
            <a:spLocks noGrp="1"/>
          </p:cNvSpPr>
          <p:nvPr>
            <p:ph type="title" hasCustomPrompt="1"/>
            <p:custDataLst>
              <p:tags r:id="rId16"/>
            </p:custDataLst>
          </p:nvPr>
        </p:nvSpPr>
        <p:spPr>
          <a:xfrm>
            <a:off x="597207" y="1309407"/>
            <a:ext cx="11007419"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7" name="Ellipse">
            <a:extLst>
              <a:ext uri="{FF2B5EF4-FFF2-40B4-BE49-F238E27FC236}">
                <a16:creationId xmlns:a16="http://schemas.microsoft.com/office/drawing/2014/main" id="{8A6E1B3A-7870-E08C-C845-A09D8E96C60A}"/>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Ellipse">
            <a:extLst>
              <a:ext uri="{FF2B5EF4-FFF2-40B4-BE49-F238E27FC236}">
                <a16:creationId xmlns:a16="http://schemas.microsoft.com/office/drawing/2014/main" id="{7A208CA6-0D7F-B2E9-7C97-101FA36A7B61}"/>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A9FD348A-81FD-3253-F1B0-774FA29BB2F4}"/>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Footer Placeholder">
            <a:extLst>
              <a:ext uri="{FF2B5EF4-FFF2-40B4-BE49-F238E27FC236}">
                <a16:creationId xmlns:a16="http://schemas.microsoft.com/office/drawing/2014/main" id="{C32ED264-97AE-563A-B9CF-670F759E43AB}"/>
              </a:ext>
            </a:extLst>
          </p:cNvPr>
          <p:cNvSpPr>
            <a:spLocks noGrp="1"/>
          </p:cNvSpPr>
          <p:nvPr>
            <p:ph type="body" sz="quarter" idx="22" hasCustomPrompt="1"/>
            <p:custDataLst>
              <p:tags r:id="rId17"/>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14" name="Free Badge"/>
          <p:cNvPicPr>
            <a:picLocks noChangeAspect="1"/>
          </p:cNvPicPr>
          <p:nvPr userDrawn="1"/>
        </p:nvPicPr>
        <p:blipFill>
          <a:blip r:embed="rId19"/>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12082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D3EB3054-B75A-4BD7-8B3E-8DC0F614FAF3}" type="datetimeFigureOut">
              <a:rPr lang="de-DE" smtClean="0"/>
              <a:t>28.01.2026</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0240840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I60V4">
    <p:bg>
      <p:bgPr>
        <a:solidFill>
          <a:schemeClr val="bg2"/>
        </a:solidFill>
        <a:effectLst/>
      </p:bgPr>
    </p:bg>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60172E97-6786-F94F-0805-4F68A10F8F8B}"/>
              </a:ext>
            </a:extLst>
          </p:cNvPr>
          <p:cNvSpPr/>
          <p:nvPr userDrawn="1"/>
        </p:nvSpPr>
        <p:spPr>
          <a:xfrm>
            <a:off x="587374" y="2174314"/>
            <a:ext cx="1659600" cy="1659600"/>
          </a:xfrm>
          <a:prstGeom prst="roundRect">
            <a:avLst>
              <a:gd name="adj" fmla="val 50000"/>
            </a:avLst>
          </a:prstGeom>
          <a:solidFill>
            <a:srgbClr val="3535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Milestone Placeholder 1">
            <a:extLst>
              <a:ext uri="{FF2B5EF4-FFF2-40B4-BE49-F238E27FC236}">
                <a16:creationId xmlns:a16="http://schemas.microsoft.com/office/drawing/2014/main" id="{099A8E1D-94E0-A9BB-A906-8C9B77800C29}"/>
              </a:ext>
            </a:extLst>
          </p:cNvPr>
          <p:cNvSpPr>
            <a:spLocks noGrp="1"/>
          </p:cNvSpPr>
          <p:nvPr>
            <p:ph type="body" idx="35" hasCustomPrompt="1"/>
            <p:custDataLst>
              <p:tags r:id="rId1"/>
            </p:custDataLst>
          </p:nvPr>
        </p:nvSpPr>
        <p:spPr>
          <a:xfrm>
            <a:off x="587374" y="2478228"/>
            <a:ext cx="1659600" cy="1051772"/>
          </a:xfrm>
        </p:spPr>
        <p:txBody>
          <a:bodyPr lIns="108000" tIns="216000" rIns="108000" bIns="216000" anchor="ctr" anchorCtr="0">
            <a:noAutofit/>
          </a:bodyPr>
          <a:lstStyle>
            <a:lvl1pPr marL="0" indent="0" algn="ctr">
              <a:buNone/>
              <a:defRPr sz="19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8" name="Прямоугольник: скругленные углы 7">
            <a:extLst>
              <a:ext uri="{FF2B5EF4-FFF2-40B4-BE49-F238E27FC236}">
                <a16:creationId xmlns:a16="http://schemas.microsoft.com/office/drawing/2014/main" id="{40D4A6F7-1158-5213-3ACE-26192FD7766C}"/>
              </a:ext>
            </a:extLst>
          </p:cNvPr>
          <p:cNvSpPr/>
          <p:nvPr userDrawn="1"/>
        </p:nvSpPr>
        <p:spPr>
          <a:xfrm>
            <a:off x="245890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0" name="Прямоугольник: скругленные углы 9">
            <a:extLst>
              <a:ext uri="{FF2B5EF4-FFF2-40B4-BE49-F238E27FC236}">
                <a16:creationId xmlns:a16="http://schemas.microsoft.com/office/drawing/2014/main" id="{0808A7A3-F965-A338-3EEA-DED57B546C48}"/>
              </a:ext>
            </a:extLst>
          </p:cNvPr>
          <p:cNvSpPr/>
          <p:nvPr userDrawn="1"/>
        </p:nvSpPr>
        <p:spPr>
          <a:xfrm>
            <a:off x="433043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11" name="Прямая соединительная линия 10">
            <a:extLst>
              <a:ext uri="{FF2B5EF4-FFF2-40B4-BE49-F238E27FC236}">
                <a16:creationId xmlns:a16="http://schemas.microsoft.com/office/drawing/2014/main" id="{5B890356-F438-AE8A-349A-29C2D6637CAD}"/>
              </a:ext>
            </a:extLst>
          </p:cNvPr>
          <p:cNvCxnSpPr>
            <a:cxnSpLocks/>
          </p:cNvCxnSpPr>
          <p:nvPr userDrawn="1"/>
        </p:nvCxnSpPr>
        <p:spPr>
          <a:xfrm flipV="1">
            <a:off x="224493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90E0EDCD-F7B7-7B7D-0DF0-9A2E9E350CF6}"/>
              </a:ext>
            </a:extLst>
          </p:cNvPr>
          <p:cNvCxnSpPr>
            <a:cxnSpLocks/>
          </p:cNvCxnSpPr>
          <p:nvPr userDrawn="1"/>
        </p:nvCxnSpPr>
        <p:spPr>
          <a:xfrm flipV="1">
            <a:off x="411646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7D6B5192-FD8E-B378-898E-5A6AB378061C}"/>
              </a:ext>
            </a:extLst>
          </p:cNvPr>
          <p:cNvCxnSpPr>
            <a:cxnSpLocks/>
          </p:cNvCxnSpPr>
          <p:nvPr userDrawn="1"/>
        </p:nvCxnSpPr>
        <p:spPr>
          <a:xfrm flipV="1">
            <a:off x="11623207"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14" name="Прямоугольник: скругленные углы 13">
            <a:extLst>
              <a:ext uri="{FF2B5EF4-FFF2-40B4-BE49-F238E27FC236}">
                <a16:creationId xmlns:a16="http://schemas.microsoft.com/office/drawing/2014/main" id="{6DC2C629-08DD-CA62-7D0B-C4E36312ED77}"/>
              </a:ext>
            </a:extLst>
          </p:cNvPr>
          <p:cNvSpPr/>
          <p:nvPr userDrawn="1"/>
        </p:nvSpPr>
        <p:spPr>
          <a:xfrm>
            <a:off x="620196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15" name="Прямая соединительная линия 14">
            <a:extLst>
              <a:ext uri="{FF2B5EF4-FFF2-40B4-BE49-F238E27FC236}">
                <a16:creationId xmlns:a16="http://schemas.microsoft.com/office/drawing/2014/main" id="{2E7DF794-C449-A959-55C0-D4A9F45BE959}"/>
              </a:ext>
            </a:extLst>
          </p:cNvPr>
          <p:cNvCxnSpPr>
            <a:cxnSpLocks/>
          </p:cNvCxnSpPr>
          <p:nvPr userDrawn="1"/>
        </p:nvCxnSpPr>
        <p:spPr>
          <a:xfrm flipV="1">
            <a:off x="598799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16" name="Прямоугольник: скругленные углы 15">
            <a:extLst>
              <a:ext uri="{FF2B5EF4-FFF2-40B4-BE49-F238E27FC236}">
                <a16:creationId xmlns:a16="http://schemas.microsoft.com/office/drawing/2014/main" id="{3D5E8191-D317-55D5-A28B-FE3B8614C3F1}"/>
              </a:ext>
            </a:extLst>
          </p:cNvPr>
          <p:cNvSpPr/>
          <p:nvPr userDrawn="1"/>
        </p:nvSpPr>
        <p:spPr>
          <a:xfrm>
            <a:off x="807349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17" name="Прямая соединительная линия 16">
            <a:extLst>
              <a:ext uri="{FF2B5EF4-FFF2-40B4-BE49-F238E27FC236}">
                <a16:creationId xmlns:a16="http://schemas.microsoft.com/office/drawing/2014/main" id="{A6BCFFD0-93FA-07CE-5AB5-B88B0D6041BA}"/>
              </a:ext>
            </a:extLst>
          </p:cNvPr>
          <p:cNvCxnSpPr>
            <a:cxnSpLocks/>
          </p:cNvCxnSpPr>
          <p:nvPr userDrawn="1"/>
        </p:nvCxnSpPr>
        <p:spPr>
          <a:xfrm flipV="1">
            <a:off x="973105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18" name="Milestone Placeholder 2">
            <a:extLst>
              <a:ext uri="{FF2B5EF4-FFF2-40B4-BE49-F238E27FC236}">
                <a16:creationId xmlns:a16="http://schemas.microsoft.com/office/drawing/2014/main" id="{C7A194E5-266F-1A73-E0FF-28597617933D}"/>
              </a:ext>
            </a:extLst>
          </p:cNvPr>
          <p:cNvSpPr>
            <a:spLocks noGrp="1"/>
          </p:cNvSpPr>
          <p:nvPr>
            <p:ph type="body" idx="48" hasCustomPrompt="1"/>
            <p:custDataLst>
              <p:tags r:id="rId2"/>
            </p:custDataLst>
          </p:nvPr>
        </p:nvSpPr>
        <p:spPr>
          <a:xfrm>
            <a:off x="245890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9" name="Milestone Placeholder 3">
            <a:extLst>
              <a:ext uri="{FF2B5EF4-FFF2-40B4-BE49-F238E27FC236}">
                <a16:creationId xmlns:a16="http://schemas.microsoft.com/office/drawing/2014/main" id="{27DECCCD-E983-94E1-A00D-E725CFA43017}"/>
              </a:ext>
            </a:extLst>
          </p:cNvPr>
          <p:cNvSpPr>
            <a:spLocks noGrp="1"/>
          </p:cNvSpPr>
          <p:nvPr>
            <p:ph type="body" idx="49" hasCustomPrompt="1"/>
            <p:custDataLst>
              <p:tags r:id="rId3"/>
            </p:custDataLst>
          </p:nvPr>
        </p:nvSpPr>
        <p:spPr>
          <a:xfrm>
            <a:off x="433043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0" name="Milestone Placeholder 4">
            <a:extLst>
              <a:ext uri="{FF2B5EF4-FFF2-40B4-BE49-F238E27FC236}">
                <a16:creationId xmlns:a16="http://schemas.microsoft.com/office/drawing/2014/main" id="{E3B8C048-A5B0-41A5-62DA-3A3F0540781D}"/>
              </a:ext>
            </a:extLst>
          </p:cNvPr>
          <p:cNvSpPr>
            <a:spLocks noGrp="1"/>
          </p:cNvSpPr>
          <p:nvPr>
            <p:ph type="body" idx="50" hasCustomPrompt="1"/>
            <p:custDataLst>
              <p:tags r:id="rId4"/>
            </p:custDataLst>
          </p:nvPr>
        </p:nvSpPr>
        <p:spPr>
          <a:xfrm>
            <a:off x="620196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1" name="Milestone Placeholder 5">
            <a:extLst>
              <a:ext uri="{FF2B5EF4-FFF2-40B4-BE49-F238E27FC236}">
                <a16:creationId xmlns:a16="http://schemas.microsoft.com/office/drawing/2014/main" id="{92121FB3-4B39-D368-A1B1-EBE4EAFFA60A}"/>
              </a:ext>
            </a:extLst>
          </p:cNvPr>
          <p:cNvSpPr>
            <a:spLocks noGrp="1"/>
          </p:cNvSpPr>
          <p:nvPr>
            <p:ph type="body" idx="51" hasCustomPrompt="1"/>
            <p:custDataLst>
              <p:tags r:id="rId5"/>
            </p:custDataLst>
          </p:nvPr>
        </p:nvSpPr>
        <p:spPr>
          <a:xfrm>
            <a:off x="807349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6" name="Прямоугольник: скругленные углы 25">
            <a:extLst>
              <a:ext uri="{FF2B5EF4-FFF2-40B4-BE49-F238E27FC236}">
                <a16:creationId xmlns:a16="http://schemas.microsoft.com/office/drawing/2014/main" id="{693FE398-6A48-79F0-F6EA-6EE0B07863E9}"/>
              </a:ext>
            </a:extLst>
          </p:cNvPr>
          <p:cNvSpPr/>
          <p:nvPr userDrawn="1"/>
        </p:nvSpPr>
        <p:spPr>
          <a:xfrm>
            <a:off x="994502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27" name="Прямая соединительная линия 26">
            <a:extLst>
              <a:ext uri="{FF2B5EF4-FFF2-40B4-BE49-F238E27FC236}">
                <a16:creationId xmlns:a16="http://schemas.microsoft.com/office/drawing/2014/main" id="{27578781-D078-F1FE-D99F-99F2FA482375}"/>
              </a:ext>
            </a:extLst>
          </p:cNvPr>
          <p:cNvCxnSpPr>
            <a:cxnSpLocks/>
          </p:cNvCxnSpPr>
          <p:nvPr userDrawn="1"/>
        </p:nvCxnSpPr>
        <p:spPr>
          <a:xfrm flipV="1">
            <a:off x="785952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28" name="Milestone Placeholder 6">
            <a:extLst>
              <a:ext uri="{FF2B5EF4-FFF2-40B4-BE49-F238E27FC236}">
                <a16:creationId xmlns:a16="http://schemas.microsoft.com/office/drawing/2014/main" id="{ABAEFCC8-E37A-D208-98A9-5CDE6D82423E}"/>
              </a:ext>
            </a:extLst>
          </p:cNvPr>
          <p:cNvSpPr>
            <a:spLocks noGrp="1"/>
          </p:cNvSpPr>
          <p:nvPr>
            <p:ph type="body" idx="52" hasCustomPrompt="1"/>
            <p:custDataLst>
              <p:tags r:id="rId6"/>
            </p:custDataLst>
          </p:nvPr>
        </p:nvSpPr>
        <p:spPr>
          <a:xfrm>
            <a:off x="994502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9" name="Text Placeholder">
            <a:extLst>
              <a:ext uri="{FF2B5EF4-FFF2-40B4-BE49-F238E27FC236}">
                <a16:creationId xmlns:a16="http://schemas.microsoft.com/office/drawing/2014/main" id="{10AB0114-639C-5B5C-B9A3-F2015D1FCF89}"/>
              </a:ext>
            </a:extLst>
          </p:cNvPr>
          <p:cNvSpPr>
            <a:spLocks noGrp="1"/>
          </p:cNvSpPr>
          <p:nvPr>
            <p:ph type="body" idx="36" hasCustomPrompt="1"/>
            <p:custDataLst>
              <p:tags r:id="rId7"/>
            </p:custDataLst>
          </p:nvPr>
        </p:nvSpPr>
        <p:spPr>
          <a:xfrm>
            <a:off x="587374" y="4795665"/>
            <a:ext cx="1659600" cy="1454244"/>
          </a:xfrm>
        </p:spPr>
        <p:txBody>
          <a:bodyPr lIns="0" tIns="0" rIns="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30" name="Subtitle Placeholder">
            <a:extLst>
              <a:ext uri="{FF2B5EF4-FFF2-40B4-BE49-F238E27FC236}">
                <a16:creationId xmlns:a16="http://schemas.microsoft.com/office/drawing/2014/main" id="{555C39AA-2FF5-EF12-1560-CFD57041F641}"/>
              </a:ext>
            </a:extLst>
          </p:cNvPr>
          <p:cNvSpPr>
            <a:spLocks noGrp="1"/>
          </p:cNvSpPr>
          <p:nvPr>
            <p:ph type="body" idx="37" hasCustomPrompt="1"/>
            <p:custDataLst>
              <p:tags r:id="rId8"/>
            </p:custDataLst>
          </p:nvPr>
        </p:nvSpPr>
        <p:spPr>
          <a:xfrm>
            <a:off x="587374" y="4033968"/>
            <a:ext cx="1659600" cy="724608"/>
          </a:xfrm>
        </p:spPr>
        <p:txBody>
          <a:bodyPr wrap="square" lIns="0" tIns="0" rIns="0" bIns="108000" anchor="ctr" anchorCtr="0">
            <a:sp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2" name="Text Placeholder">
            <a:extLst>
              <a:ext uri="{FF2B5EF4-FFF2-40B4-BE49-F238E27FC236}">
                <a16:creationId xmlns:a16="http://schemas.microsoft.com/office/drawing/2014/main" id="{B2B90625-0964-DE8F-C7B9-068EF59440A0}"/>
              </a:ext>
            </a:extLst>
          </p:cNvPr>
          <p:cNvSpPr>
            <a:spLocks noGrp="1"/>
          </p:cNvSpPr>
          <p:nvPr>
            <p:ph type="body" idx="53" hasCustomPrompt="1"/>
            <p:custDataLst>
              <p:tags r:id="rId9"/>
            </p:custDataLst>
          </p:nvPr>
        </p:nvSpPr>
        <p:spPr>
          <a:xfrm>
            <a:off x="2458904" y="4795665"/>
            <a:ext cx="1659600" cy="1454400"/>
          </a:xfrm>
        </p:spPr>
        <p:txBody>
          <a:bodyPr lIns="0" tIns="0" rIns="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33" name="Subtitle Placeholder">
            <a:extLst>
              <a:ext uri="{FF2B5EF4-FFF2-40B4-BE49-F238E27FC236}">
                <a16:creationId xmlns:a16="http://schemas.microsoft.com/office/drawing/2014/main" id="{D2B23425-93A6-9FEE-FABD-74FC3D7D5A4E}"/>
              </a:ext>
            </a:extLst>
          </p:cNvPr>
          <p:cNvSpPr>
            <a:spLocks noGrp="1"/>
          </p:cNvSpPr>
          <p:nvPr>
            <p:ph type="body" idx="54" hasCustomPrompt="1"/>
            <p:custDataLst>
              <p:tags r:id="rId10"/>
            </p:custDataLst>
          </p:nvPr>
        </p:nvSpPr>
        <p:spPr>
          <a:xfrm>
            <a:off x="2458904" y="4033968"/>
            <a:ext cx="1659600" cy="724608"/>
          </a:xfrm>
        </p:spPr>
        <p:txBody>
          <a:bodyPr wrap="square" lIns="0" tIns="0" rIns="0" bIns="108000" anchor="ctr" anchorCtr="0">
            <a:sp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4" name="Text Placeholder">
            <a:extLst>
              <a:ext uri="{FF2B5EF4-FFF2-40B4-BE49-F238E27FC236}">
                <a16:creationId xmlns:a16="http://schemas.microsoft.com/office/drawing/2014/main" id="{179E511E-9448-1CC4-975A-3D843D4E67C5}"/>
              </a:ext>
            </a:extLst>
          </p:cNvPr>
          <p:cNvSpPr>
            <a:spLocks noGrp="1"/>
          </p:cNvSpPr>
          <p:nvPr>
            <p:ph type="body" idx="55" hasCustomPrompt="1"/>
            <p:custDataLst>
              <p:tags r:id="rId11"/>
            </p:custDataLst>
          </p:nvPr>
        </p:nvSpPr>
        <p:spPr>
          <a:xfrm>
            <a:off x="4330434" y="4795665"/>
            <a:ext cx="1659600" cy="1454400"/>
          </a:xfrm>
        </p:spPr>
        <p:txBody>
          <a:bodyPr lIns="0" tIns="0" rIns="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35" name="Subtitle Placeholder">
            <a:extLst>
              <a:ext uri="{FF2B5EF4-FFF2-40B4-BE49-F238E27FC236}">
                <a16:creationId xmlns:a16="http://schemas.microsoft.com/office/drawing/2014/main" id="{EE58298D-4828-E0D7-71BF-3651DE581ED4}"/>
              </a:ext>
            </a:extLst>
          </p:cNvPr>
          <p:cNvSpPr>
            <a:spLocks noGrp="1"/>
          </p:cNvSpPr>
          <p:nvPr>
            <p:ph type="body" idx="56" hasCustomPrompt="1"/>
            <p:custDataLst>
              <p:tags r:id="rId12"/>
            </p:custDataLst>
          </p:nvPr>
        </p:nvSpPr>
        <p:spPr>
          <a:xfrm>
            <a:off x="4330434" y="4033968"/>
            <a:ext cx="1659600" cy="724608"/>
          </a:xfrm>
        </p:spPr>
        <p:txBody>
          <a:bodyPr wrap="square" lIns="0" tIns="0" rIns="0" bIns="108000" anchor="ctr" anchorCtr="0">
            <a:sp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6" name="Text Placeholder">
            <a:extLst>
              <a:ext uri="{FF2B5EF4-FFF2-40B4-BE49-F238E27FC236}">
                <a16:creationId xmlns:a16="http://schemas.microsoft.com/office/drawing/2014/main" id="{F8D007FB-B99C-D006-2A2E-B37EE25E6739}"/>
              </a:ext>
            </a:extLst>
          </p:cNvPr>
          <p:cNvSpPr>
            <a:spLocks noGrp="1"/>
          </p:cNvSpPr>
          <p:nvPr>
            <p:ph type="body" idx="57" hasCustomPrompt="1"/>
            <p:custDataLst>
              <p:tags r:id="rId13"/>
            </p:custDataLst>
          </p:nvPr>
        </p:nvSpPr>
        <p:spPr>
          <a:xfrm>
            <a:off x="6201964" y="4795665"/>
            <a:ext cx="1659600" cy="1454400"/>
          </a:xfrm>
        </p:spPr>
        <p:txBody>
          <a:bodyPr lIns="0" tIns="0" rIns="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37" name="Subtitle Placeholder">
            <a:extLst>
              <a:ext uri="{FF2B5EF4-FFF2-40B4-BE49-F238E27FC236}">
                <a16:creationId xmlns:a16="http://schemas.microsoft.com/office/drawing/2014/main" id="{688C91FF-BD8B-D44D-C806-29CC4B0B745D}"/>
              </a:ext>
            </a:extLst>
          </p:cNvPr>
          <p:cNvSpPr>
            <a:spLocks noGrp="1"/>
          </p:cNvSpPr>
          <p:nvPr>
            <p:ph type="body" idx="58" hasCustomPrompt="1"/>
            <p:custDataLst>
              <p:tags r:id="rId14"/>
            </p:custDataLst>
          </p:nvPr>
        </p:nvSpPr>
        <p:spPr>
          <a:xfrm>
            <a:off x="6201964" y="4033968"/>
            <a:ext cx="1659600" cy="724608"/>
          </a:xfrm>
        </p:spPr>
        <p:txBody>
          <a:bodyPr wrap="square" lIns="0" tIns="0" rIns="0" bIns="108000" anchor="ctr" anchorCtr="0">
            <a:sp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8" name="Text Placeholder">
            <a:extLst>
              <a:ext uri="{FF2B5EF4-FFF2-40B4-BE49-F238E27FC236}">
                <a16:creationId xmlns:a16="http://schemas.microsoft.com/office/drawing/2014/main" id="{C5E72114-DCBB-223A-8610-457EA17421F1}"/>
              </a:ext>
            </a:extLst>
          </p:cNvPr>
          <p:cNvSpPr>
            <a:spLocks noGrp="1"/>
          </p:cNvSpPr>
          <p:nvPr>
            <p:ph type="body" idx="59" hasCustomPrompt="1"/>
            <p:custDataLst>
              <p:tags r:id="rId15"/>
            </p:custDataLst>
          </p:nvPr>
        </p:nvSpPr>
        <p:spPr>
          <a:xfrm>
            <a:off x="8073494" y="4795665"/>
            <a:ext cx="1659600" cy="1454400"/>
          </a:xfrm>
        </p:spPr>
        <p:txBody>
          <a:bodyPr lIns="0" tIns="0" rIns="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39" name="Subtitle Placeholder">
            <a:extLst>
              <a:ext uri="{FF2B5EF4-FFF2-40B4-BE49-F238E27FC236}">
                <a16:creationId xmlns:a16="http://schemas.microsoft.com/office/drawing/2014/main" id="{091B2B8F-1A0C-5B68-697A-886333E6FC98}"/>
              </a:ext>
            </a:extLst>
          </p:cNvPr>
          <p:cNvSpPr>
            <a:spLocks noGrp="1"/>
          </p:cNvSpPr>
          <p:nvPr>
            <p:ph type="body" idx="60" hasCustomPrompt="1"/>
            <p:custDataLst>
              <p:tags r:id="rId16"/>
            </p:custDataLst>
          </p:nvPr>
        </p:nvSpPr>
        <p:spPr>
          <a:xfrm>
            <a:off x="8073494" y="4033968"/>
            <a:ext cx="1659600" cy="724608"/>
          </a:xfrm>
        </p:spPr>
        <p:txBody>
          <a:bodyPr wrap="square" lIns="0" tIns="0" rIns="0" bIns="108000" anchor="ctr" anchorCtr="0">
            <a:sp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0" name="Text Placeholder">
            <a:extLst>
              <a:ext uri="{FF2B5EF4-FFF2-40B4-BE49-F238E27FC236}">
                <a16:creationId xmlns:a16="http://schemas.microsoft.com/office/drawing/2014/main" id="{917D001C-F469-9F7A-853C-2FAB5EA999B3}"/>
              </a:ext>
            </a:extLst>
          </p:cNvPr>
          <p:cNvSpPr>
            <a:spLocks noGrp="1"/>
          </p:cNvSpPr>
          <p:nvPr>
            <p:ph type="body" idx="61" hasCustomPrompt="1"/>
            <p:custDataLst>
              <p:tags r:id="rId17"/>
            </p:custDataLst>
          </p:nvPr>
        </p:nvSpPr>
        <p:spPr>
          <a:xfrm>
            <a:off x="9945024" y="4795665"/>
            <a:ext cx="1659600" cy="1454400"/>
          </a:xfrm>
        </p:spPr>
        <p:txBody>
          <a:bodyPr lIns="0" tIns="0" rIns="0" bIns="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41" name="Subtitle Placeholder">
            <a:extLst>
              <a:ext uri="{FF2B5EF4-FFF2-40B4-BE49-F238E27FC236}">
                <a16:creationId xmlns:a16="http://schemas.microsoft.com/office/drawing/2014/main" id="{BAF628F3-99ED-2C1F-610C-E16E79AAE5C9}"/>
              </a:ext>
            </a:extLst>
          </p:cNvPr>
          <p:cNvSpPr>
            <a:spLocks noGrp="1"/>
          </p:cNvSpPr>
          <p:nvPr>
            <p:ph type="body" idx="62" hasCustomPrompt="1"/>
            <p:custDataLst>
              <p:tags r:id="rId18"/>
            </p:custDataLst>
          </p:nvPr>
        </p:nvSpPr>
        <p:spPr>
          <a:xfrm>
            <a:off x="9945024" y="4033968"/>
            <a:ext cx="1659600" cy="724608"/>
          </a:xfrm>
        </p:spPr>
        <p:txBody>
          <a:bodyPr wrap="square" lIns="0" tIns="0" rIns="0" bIns="108000" anchor="ctr" anchorCtr="0">
            <a:sp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 name="Title Placeholder">
            <a:extLst>
              <a:ext uri="{FF2B5EF4-FFF2-40B4-BE49-F238E27FC236}">
                <a16:creationId xmlns:a16="http://schemas.microsoft.com/office/drawing/2014/main" id="{A661B6B7-D8BE-ED7A-E967-03DAFC38A0ED}"/>
              </a:ext>
            </a:extLst>
          </p:cNvPr>
          <p:cNvSpPr>
            <a:spLocks noGrp="1"/>
          </p:cNvSpPr>
          <p:nvPr>
            <p:ph type="title" hasCustomPrompt="1"/>
            <p:custDataLst>
              <p:tags r:id="rId19"/>
            </p:custDataLst>
          </p:nvPr>
        </p:nvSpPr>
        <p:spPr>
          <a:xfrm>
            <a:off x="597207" y="1309407"/>
            <a:ext cx="11007419"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3" name="Ellipse">
            <a:extLst>
              <a:ext uri="{FF2B5EF4-FFF2-40B4-BE49-F238E27FC236}">
                <a16:creationId xmlns:a16="http://schemas.microsoft.com/office/drawing/2014/main" id="{089A29B4-96FA-E480-BC4B-A46A40D8E473}"/>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EDBE2EB4-4A72-49ED-BDFA-2EA550CE30E4}"/>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6FE727FD-E415-2AA1-8BC1-01DEF85CF718}"/>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ooter Placeholder">
            <a:extLst>
              <a:ext uri="{FF2B5EF4-FFF2-40B4-BE49-F238E27FC236}">
                <a16:creationId xmlns:a16="http://schemas.microsoft.com/office/drawing/2014/main" id="{F21C698E-4D82-69C8-C174-D2845A5FA8C0}"/>
              </a:ext>
            </a:extLst>
          </p:cNvPr>
          <p:cNvSpPr>
            <a:spLocks noGrp="1"/>
          </p:cNvSpPr>
          <p:nvPr>
            <p:ph type="body" sz="quarter" idx="22" hasCustomPrompt="1"/>
            <p:custDataLst>
              <p:tags r:id="rId2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22" name="Free Badge"/>
          <p:cNvPicPr>
            <a:picLocks noChangeAspect="1"/>
          </p:cNvPicPr>
          <p:nvPr userDrawn="1"/>
        </p:nvPicPr>
        <p:blipFill>
          <a:blip r:embed="rId22"/>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545191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I60V5">
    <p:bg>
      <p:bgPr>
        <a:solidFill>
          <a:schemeClr val="tx2"/>
        </a:solidFill>
        <a:effectLst/>
      </p:bgPr>
    </p:bg>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E363D5A-8487-C1EA-EFC3-BB1756FFA87C}"/>
              </a:ext>
            </a:extLst>
          </p:cNvPr>
          <p:cNvSpPr/>
          <p:nvPr userDrawn="1"/>
        </p:nvSpPr>
        <p:spPr>
          <a:xfrm>
            <a:off x="587374" y="3911326"/>
            <a:ext cx="3529014" cy="2362676"/>
          </a:xfrm>
          <a:prstGeom prst="roundRect">
            <a:avLst>
              <a:gd name="adj" fmla="val 1935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 name="Прямоугольник: скругленные углы 2">
            <a:extLst>
              <a:ext uri="{FF2B5EF4-FFF2-40B4-BE49-F238E27FC236}">
                <a16:creationId xmlns:a16="http://schemas.microsoft.com/office/drawing/2014/main" id="{9524451F-A9B0-842E-4E6E-5B23BED0249C}"/>
              </a:ext>
            </a:extLst>
          </p:cNvPr>
          <p:cNvSpPr/>
          <p:nvPr userDrawn="1"/>
        </p:nvSpPr>
        <p:spPr>
          <a:xfrm>
            <a:off x="4332389" y="3913744"/>
            <a:ext cx="3529014" cy="2360056"/>
          </a:xfrm>
          <a:prstGeom prst="roundRect">
            <a:avLst>
              <a:gd name="adj" fmla="val 1936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скругленные углы 3">
            <a:extLst>
              <a:ext uri="{FF2B5EF4-FFF2-40B4-BE49-F238E27FC236}">
                <a16:creationId xmlns:a16="http://schemas.microsoft.com/office/drawing/2014/main" id="{F0925186-EA6A-BE86-E801-12A1C3190C41}"/>
              </a:ext>
            </a:extLst>
          </p:cNvPr>
          <p:cNvSpPr/>
          <p:nvPr userDrawn="1"/>
        </p:nvSpPr>
        <p:spPr>
          <a:xfrm>
            <a:off x="8075614" y="3913744"/>
            <a:ext cx="3529014" cy="2360056"/>
          </a:xfrm>
          <a:prstGeom prst="roundRect">
            <a:avLst>
              <a:gd name="adj" fmla="val 2095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828471"/>
            <a:ext cx="3529014"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304542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7" name="Рисунок 26" descr="Стрелка вниз со сплошной заливкой">
            <a:extLst>
              <a:ext uri="{FF2B5EF4-FFF2-40B4-BE49-F238E27FC236}">
                <a16:creationId xmlns:a16="http://schemas.microsoft.com/office/drawing/2014/main" id="{6A012EAF-0A89-01C6-11A7-77BC029D5830}"/>
              </a:ext>
            </a:extLst>
          </p:cNvPr>
          <p:cNvPicPr>
            <a:picLocks noChangeAspect="1"/>
          </p:cNvPicPr>
          <p:nvPr userDrawn="1"/>
        </p:nvPicPr>
        <p:blipFill>
          <a:blip r:embed="rId13">
            <a:extLst>
              <a:ext uri="{96DAC541-7B7A-43D3-8B79-37D633B846F1}">
                <asvg:svgBlip xmlns:asvg="http://schemas.microsoft.com/office/drawing/2016/SVG/main" r:embed="rId14"/>
              </a:ext>
            </a:extLst>
          </a:blip>
          <a:srcRect t="54542" b="3102"/>
          <a:stretch>
            <a:fillRect/>
          </a:stretch>
        </p:blipFill>
        <p:spPr>
          <a:xfrm rot="16200000">
            <a:off x="741099" y="3142354"/>
            <a:ext cx="562221" cy="238137"/>
          </a:xfrm>
          <a:prstGeom prst="rect">
            <a:avLst/>
          </a:prstGeom>
        </p:spPr>
      </p:pic>
      <p:sp>
        <p:nvSpPr>
          <p:cNvPr id="5" name="Milestone Placeholder 1">
            <a:extLst>
              <a:ext uri="{FF2B5EF4-FFF2-40B4-BE49-F238E27FC236}">
                <a16:creationId xmlns:a16="http://schemas.microsoft.com/office/drawing/2014/main" id="{712831E2-BC7A-C346-AE12-39D98FBDEC60}"/>
              </a:ext>
            </a:extLst>
          </p:cNvPr>
          <p:cNvSpPr>
            <a:spLocks noGrp="1"/>
          </p:cNvSpPr>
          <p:nvPr>
            <p:ph type="body" idx="35" hasCustomPrompt="1"/>
            <p:custDataLst>
              <p:tags r:id="rId1"/>
            </p:custDataLst>
          </p:nvPr>
        </p:nvSpPr>
        <p:spPr>
          <a:xfrm>
            <a:off x="1258690" y="2953647"/>
            <a:ext cx="2847155"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8" name="Прямоугольник: скругленные углы 7">
            <a:extLst>
              <a:ext uri="{FF2B5EF4-FFF2-40B4-BE49-F238E27FC236}">
                <a16:creationId xmlns:a16="http://schemas.microsoft.com/office/drawing/2014/main" id="{3D9D90EE-F6D0-66F3-D441-CE4345A05C45}"/>
              </a:ext>
            </a:extLst>
          </p:cNvPr>
          <p:cNvSpPr/>
          <p:nvPr userDrawn="1"/>
        </p:nvSpPr>
        <p:spPr>
          <a:xfrm>
            <a:off x="4341349" y="2828471"/>
            <a:ext cx="3529014"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0" name="Овал 9">
            <a:extLst>
              <a:ext uri="{FF2B5EF4-FFF2-40B4-BE49-F238E27FC236}">
                <a16:creationId xmlns:a16="http://schemas.microsoft.com/office/drawing/2014/main" id="{282BD834-C74E-5456-01FE-1E79096F6BAB}"/>
              </a:ext>
            </a:extLst>
          </p:cNvPr>
          <p:cNvSpPr/>
          <p:nvPr userDrawn="1"/>
        </p:nvSpPr>
        <p:spPr>
          <a:xfrm>
            <a:off x="4557349" y="304542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 Placeholder 2">
            <a:extLst>
              <a:ext uri="{FF2B5EF4-FFF2-40B4-BE49-F238E27FC236}">
                <a16:creationId xmlns:a16="http://schemas.microsoft.com/office/drawing/2014/main" id="{D1CC387C-962F-E9DD-B6AD-2EE5D59E625A}"/>
              </a:ext>
            </a:extLst>
          </p:cNvPr>
          <p:cNvSpPr>
            <a:spLocks noGrp="1"/>
          </p:cNvSpPr>
          <p:nvPr>
            <p:ph type="body" idx="36" hasCustomPrompt="1"/>
            <p:custDataLst>
              <p:tags r:id="rId2"/>
            </p:custDataLst>
          </p:nvPr>
        </p:nvSpPr>
        <p:spPr>
          <a:xfrm>
            <a:off x="4350310" y="3933002"/>
            <a:ext cx="3529014" cy="1166986"/>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Subtitle Placeholder 2">
            <a:extLst>
              <a:ext uri="{FF2B5EF4-FFF2-40B4-BE49-F238E27FC236}">
                <a16:creationId xmlns:a16="http://schemas.microsoft.com/office/drawing/2014/main" id="{E1482F17-790E-E75B-F8F6-55C1B63E919A}"/>
              </a:ext>
            </a:extLst>
          </p:cNvPr>
          <p:cNvSpPr>
            <a:spLocks noGrp="1"/>
          </p:cNvSpPr>
          <p:nvPr>
            <p:ph type="body" idx="37" hasCustomPrompt="1"/>
            <p:custDataLst>
              <p:tags r:id="rId3"/>
            </p:custDataLst>
          </p:nvPr>
        </p:nvSpPr>
        <p:spPr>
          <a:xfrm>
            <a:off x="4350310" y="5264457"/>
            <a:ext cx="352901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14" name="Рисунок 13" descr="Стрелка вниз со сплошной заливкой">
            <a:extLst>
              <a:ext uri="{FF2B5EF4-FFF2-40B4-BE49-F238E27FC236}">
                <a16:creationId xmlns:a16="http://schemas.microsoft.com/office/drawing/2014/main" id="{4ED24A69-6581-30DA-E44F-5ADA0E1D28BB}"/>
              </a:ext>
            </a:extLst>
          </p:cNvPr>
          <p:cNvPicPr>
            <a:picLocks noChangeAspect="1"/>
          </p:cNvPicPr>
          <p:nvPr userDrawn="1"/>
        </p:nvPicPr>
        <p:blipFill>
          <a:blip r:embed="rId13">
            <a:extLst>
              <a:ext uri="{96DAC541-7B7A-43D3-8B79-37D633B846F1}">
                <asvg:svgBlip xmlns:asvg="http://schemas.microsoft.com/office/drawing/2016/SVG/main" r:embed="rId14"/>
              </a:ext>
            </a:extLst>
          </a:blip>
          <a:srcRect t="54542" b="3102"/>
          <a:stretch>
            <a:fillRect/>
          </a:stretch>
        </p:blipFill>
        <p:spPr>
          <a:xfrm rot="16200000">
            <a:off x="4495074" y="3142355"/>
            <a:ext cx="562221" cy="238137"/>
          </a:xfrm>
          <a:prstGeom prst="rect">
            <a:avLst/>
          </a:prstGeom>
        </p:spPr>
      </p:pic>
      <p:sp>
        <p:nvSpPr>
          <p:cNvPr id="15" name="Milestone Placeholder 2">
            <a:extLst>
              <a:ext uri="{FF2B5EF4-FFF2-40B4-BE49-F238E27FC236}">
                <a16:creationId xmlns:a16="http://schemas.microsoft.com/office/drawing/2014/main" id="{BB7BE81F-B869-0BE5-CD05-3DBAE3929ADD}"/>
              </a:ext>
            </a:extLst>
          </p:cNvPr>
          <p:cNvSpPr>
            <a:spLocks noGrp="1"/>
          </p:cNvSpPr>
          <p:nvPr>
            <p:ph type="body" idx="38" hasCustomPrompt="1"/>
            <p:custDataLst>
              <p:tags r:id="rId4"/>
            </p:custDataLst>
          </p:nvPr>
        </p:nvSpPr>
        <p:spPr>
          <a:xfrm>
            <a:off x="5012665" y="2953647"/>
            <a:ext cx="2847155"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8" name="Прямоугольник: скругленные углы 17">
            <a:extLst>
              <a:ext uri="{FF2B5EF4-FFF2-40B4-BE49-F238E27FC236}">
                <a16:creationId xmlns:a16="http://schemas.microsoft.com/office/drawing/2014/main" id="{A94DB04A-177E-E5B8-8E5A-4CB11CF28556}"/>
              </a:ext>
            </a:extLst>
          </p:cNvPr>
          <p:cNvSpPr/>
          <p:nvPr userDrawn="1"/>
        </p:nvSpPr>
        <p:spPr>
          <a:xfrm>
            <a:off x="8095324" y="2828471"/>
            <a:ext cx="3529014" cy="865904"/>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0" name="Овал 19">
            <a:extLst>
              <a:ext uri="{FF2B5EF4-FFF2-40B4-BE49-F238E27FC236}">
                <a16:creationId xmlns:a16="http://schemas.microsoft.com/office/drawing/2014/main" id="{AB2EA2CE-8F68-C67D-4DD5-94AEAC6E47EC}"/>
              </a:ext>
            </a:extLst>
          </p:cNvPr>
          <p:cNvSpPr/>
          <p:nvPr userDrawn="1"/>
        </p:nvSpPr>
        <p:spPr>
          <a:xfrm>
            <a:off x="8311324" y="3045423"/>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0" name="Text Placeholder 3">
            <a:extLst>
              <a:ext uri="{FF2B5EF4-FFF2-40B4-BE49-F238E27FC236}">
                <a16:creationId xmlns:a16="http://schemas.microsoft.com/office/drawing/2014/main" id="{71F580E8-5298-1D6B-3ED8-AB74C79B8A66}"/>
              </a:ext>
            </a:extLst>
          </p:cNvPr>
          <p:cNvSpPr>
            <a:spLocks noGrp="1"/>
          </p:cNvSpPr>
          <p:nvPr>
            <p:ph type="body" idx="39" hasCustomPrompt="1"/>
            <p:custDataLst>
              <p:tags r:id="rId5"/>
            </p:custDataLst>
          </p:nvPr>
        </p:nvSpPr>
        <p:spPr>
          <a:xfrm>
            <a:off x="8104285" y="3933002"/>
            <a:ext cx="3529014" cy="1166986"/>
          </a:xfrm>
        </p:spPr>
        <p:txBody>
          <a:bodyPr lIns="216000" tIns="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2" name="Subtitle Placeholder 3">
            <a:extLst>
              <a:ext uri="{FF2B5EF4-FFF2-40B4-BE49-F238E27FC236}">
                <a16:creationId xmlns:a16="http://schemas.microsoft.com/office/drawing/2014/main" id="{FA820685-BBD2-568B-6EF8-3D9A4C50DB4E}"/>
              </a:ext>
            </a:extLst>
          </p:cNvPr>
          <p:cNvSpPr>
            <a:spLocks noGrp="1"/>
          </p:cNvSpPr>
          <p:nvPr>
            <p:ph type="body" idx="40" hasCustomPrompt="1"/>
            <p:custDataLst>
              <p:tags r:id="rId6"/>
            </p:custDataLst>
          </p:nvPr>
        </p:nvSpPr>
        <p:spPr>
          <a:xfrm>
            <a:off x="8104285" y="5264457"/>
            <a:ext cx="3529014" cy="853050"/>
          </a:xfrm>
        </p:spPr>
        <p:txBody>
          <a:bodyPr wrap="square" lIns="216000" tIns="108000" rIns="216000" bIns="432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35" name="Рисунок 34" descr="Стрелка вниз со сплошной заливкой">
            <a:extLst>
              <a:ext uri="{FF2B5EF4-FFF2-40B4-BE49-F238E27FC236}">
                <a16:creationId xmlns:a16="http://schemas.microsoft.com/office/drawing/2014/main" id="{1D07F9A7-0EE4-948C-FC0E-048A4612DC67}"/>
              </a:ext>
            </a:extLst>
          </p:cNvPr>
          <p:cNvPicPr>
            <a:picLocks noChangeAspect="1"/>
          </p:cNvPicPr>
          <p:nvPr userDrawn="1"/>
        </p:nvPicPr>
        <p:blipFill>
          <a:blip r:embed="rId15">
            <a:extLst>
              <a:ext uri="{96DAC541-7B7A-43D3-8B79-37D633B846F1}">
                <asvg:svgBlip xmlns:asvg="http://schemas.microsoft.com/office/drawing/2016/SVG/main" r:embed="rId16"/>
              </a:ext>
            </a:extLst>
          </a:blip>
          <a:srcRect t="54542" b="3102"/>
          <a:stretch>
            <a:fillRect/>
          </a:stretch>
        </p:blipFill>
        <p:spPr>
          <a:xfrm rot="16200000">
            <a:off x="8249049" y="3142355"/>
            <a:ext cx="562221" cy="238137"/>
          </a:xfrm>
          <a:prstGeom prst="rect">
            <a:avLst/>
          </a:prstGeom>
        </p:spPr>
      </p:pic>
      <p:sp>
        <p:nvSpPr>
          <p:cNvPr id="36" name="Milestone Placeholder 3">
            <a:extLst>
              <a:ext uri="{FF2B5EF4-FFF2-40B4-BE49-F238E27FC236}">
                <a16:creationId xmlns:a16="http://schemas.microsoft.com/office/drawing/2014/main" id="{2BEF283F-0FF1-E9FE-4191-2E9D26CAE899}"/>
              </a:ext>
            </a:extLst>
          </p:cNvPr>
          <p:cNvSpPr>
            <a:spLocks noGrp="1"/>
          </p:cNvSpPr>
          <p:nvPr>
            <p:ph type="body" idx="41" hasCustomPrompt="1"/>
            <p:custDataLst>
              <p:tags r:id="rId7"/>
            </p:custDataLst>
          </p:nvPr>
        </p:nvSpPr>
        <p:spPr>
          <a:xfrm>
            <a:off x="8766640" y="2953647"/>
            <a:ext cx="2847155" cy="615553"/>
          </a:xfrm>
        </p:spPr>
        <p:txBody>
          <a:bodyPr lIns="72000" tIns="0" rIns="216000" bIns="0" anchor="ctr" anchorCtr="0">
            <a:noAutofit/>
          </a:bodyPr>
          <a:lstStyle>
            <a:lvl1pPr marL="0" indent="0" algn="l">
              <a:buNone/>
              <a:defRPr sz="19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40" name="Прямая соединительная линия 39">
            <a:extLst>
              <a:ext uri="{FF2B5EF4-FFF2-40B4-BE49-F238E27FC236}">
                <a16:creationId xmlns:a16="http://schemas.microsoft.com/office/drawing/2014/main" id="{7DD111AA-4096-9ED2-AC73-0888FE4D899F}"/>
              </a:ext>
            </a:extLst>
          </p:cNvPr>
          <p:cNvCxnSpPr>
            <a:cxnSpLocks/>
          </p:cNvCxnSpPr>
          <p:nvPr userDrawn="1"/>
        </p:nvCxnSpPr>
        <p:spPr>
          <a:xfrm flipV="1">
            <a:off x="4125800" y="326173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C7762849-CCA8-639E-40D8-5A6F655E6789}"/>
              </a:ext>
            </a:extLst>
          </p:cNvPr>
          <p:cNvCxnSpPr>
            <a:cxnSpLocks/>
          </p:cNvCxnSpPr>
          <p:nvPr userDrawn="1"/>
        </p:nvCxnSpPr>
        <p:spPr>
          <a:xfrm flipV="1">
            <a:off x="7879326" y="326173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9" name="Прямая соединительная линия 48">
            <a:extLst>
              <a:ext uri="{FF2B5EF4-FFF2-40B4-BE49-F238E27FC236}">
                <a16:creationId xmlns:a16="http://schemas.microsoft.com/office/drawing/2014/main" id="{5B3522AA-0CF1-8CDA-E0B5-9508AC5CCF27}"/>
              </a:ext>
            </a:extLst>
          </p:cNvPr>
          <p:cNvCxnSpPr>
            <a:cxnSpLocks/>
          </p:cNvCxnSpPr>
          <p:nvPr userDrawn="1"/>
        </p:nvCxnSpPr>
        <p:spPr>
          <a:xfrm flipV="1">
            <a:off x="11623207" y="326173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13" name="Text Placeholder 1">
            <a:extLst>
              <a:ext uri="{FF2B5EF4-FFF2-40B4-BE49-F238E27FC236}">
                <a16:creationId xmlns:a16="http://schemas.microsoft.com/office/drawing/2014/main" id="{483D4E07-2B5D-8779-F5A5-C0D0D63AA84F}"/>
              </a:ext>
            </a:extLst>
          </p:cNvPr>
          <p:cNvSpPr>
            <a:spLocks noGrp="1"/>
          </p:cNvSpPr>
          <p:nvPr>
            <p:ph type="body" idx="42" hasCustomPrompt="1"/>
            <p:custDataLst>
              <p:tags r:id="rId8"/>
            </p:custDataLst>
          </p:nvPr>
        </p:nvSpPr>
        <p:spPr>
          <a:xfrm>
            <a:off x="587374" y="3933002"/>
            <a:ext cx="3529014" cy="1166986"/>
          </a:xfrm>
        </p:spPr>
        <p:txBody>
          <a:bodyPr lIns="216000" tIns="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6" name="Subtitle Placeholder 1">
            <a:extLst>
              <a:ext uri="{FF2B5EF4-FFF2-40B4-BE49-F238E27FC236}">
                <a16:creationId xmlns:a16="http://schemas.microsoft.com/office/drawing/2014/main" id="{9809A8A5-796C-BFB1-169A-1EE4E7A5D6CC}"/>
              </a:ext>
            </a:extLst>
          </p:cNvPr>
          <p:cNvSpPr>
            <a:spLocks noGrp="1"/>
          </p:cNvSpPr>
          <p:nvPr>
            <p:ph type="body" idx="43" hasCustomPrompt="1"/>
            <p:custDataLst>
              <p:tags r:id="rId9"/>
            </p:custDataLst>
          </p:nvPr>
        </p:nvSpPr>
        <p:spPr>
          <a:xfrm>
            <a:off x="587374" y="5264457"/>
            <a:ext cx="3529014" cy="853050"/>
          </a:xfrm>
        </p:spPr>
        <p:txBody>
          <a:bodyPr wrap="square" lIns="216000" tIns="108000" rIns="216000" bIns="432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Ellipse">
            <a:extLst>
              <a:ext uri="{FF2B5EF4-FFF2-40B4-BE49-F238E27FC236}">
                <a16:creationId xmlns:a16="http://schemas.microsoft.com/office/drawing/2014/main" id="{AA77DF7C-5B3A-1CDE-DFBF-9209049DC10C}"/>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Ellipse">
            <a:extLst>
              <a:ext uri="{FF2B5EF4-FFF2-40B4-BE49-F238E27FC236}">
                <a16:creationId xmlns:a16="http://schemas.microsoft.com/office/drawing/2014/main" id="{B80F0B3E-1FC3-FE61-5DE8-B428EC8F934E}"/>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Ellipse">
            <a:extLst>
              <a:ext uri="{FF2B5EF4-FFF2-40B4-BE49-F238E27FC236}">
                <a16:creationId xmlns:a16="http://schemas.microsoft.com/office/drawing/2014/main" id="{1AF05581-41E6-1551-6B85-B6461246C413}"/>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Title Placeholder">
            <a:extLst>
              <a:ext uri="{FF2B5EF4-FFF2-40B4-BE49-F238E27FC236}">
                <a16:creationId xmlns:a16="http://schemas.microsoft.com/office/drawing/2014/main" id="{C21C92EB-D5DC-845F-1B25-743DDA3418BC}"/>
              </a:ext>
            </a:extLst>
          </p:cNvPr>
          <p:cNvSpPr>
            <a:spLocks noGrp="1"/>
          </p:cNvSpPr>
          <p:nvPr>
            <p:ph type="title" hasCustomPrompt="1"/>
            <p:custDataLst>
              <p:tags r:id="rId10"/>
            </p:custDataLst>
          </p:nvPr>
        </p:nvSpPr>
        <p:spPr>
          <a:xfrm>
            <a:off x="597207" y="1309407"/>
            <a:ext cx="11007417" cy="1329595"/>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9" name="Footer Placeholder">
            <a:extLst>
              <a:ext uri="{FF2B5EF4-FFF2-40B4-BE49-F238E27FC236}">
                <a16:creationId xmlns:a16="http://schemas.microsoft.com/office/drawing/2014/main" id="{5F77C85D-683B-12ED-D09E-2A02BD144637}"/>
              </a:ext>
            </a:extLst>
          </p:cNvPr>
          <p:cNvSpPr>
            <a:spLocks noGrp="1"/>
          </p:cNvSpPr>
          <p:nvPr>
            <p:ph type="body" sz="quarter" idx="22" hasCustomPrompt="1"/>
            <p:custDataLst>
              <p:tags r:id="rId11"/>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23" name="Free Badge"/>
          <p:cNvPicPr>
            <a:picLocks noChangeAspect="1"/>
          </p:cNvPicPr>
          <p:nvPr userDrawn="1"/>
        </p:nvPicPr>
        <p:blipFill>
          <a:blip r:embed="rId17"/>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4162313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I60V6">
    <p:bg>
      <p:bgPr>
        <a:solidFill>
          <a:schemeClr val="tx1"/>
        </a:solidFill>
        <a:effectLst/>
      </p:bgPr>
    </p:bg>
    <p:spTree>
      <p:nvGrpSpPr>
        <p:cNvPr id="1" name=""/>
        <p:cNvGrpSpPr/>
        <p:nvPr/>
      </p:nvGrpSpPr>
      <p:grpSpPr>
        <a:xfrm>
          <a:off x="0" y="0"/>
          <a:ext cx="0" cy="0"/>
          <a:chOff x="0" y="0"/>
          <a:chExt cx="0" cy="0"/>
        </a:xfrm>
      </p:grpSpPr>
      <p:sp>
        <p:nvSpPr>
          <p:cNvPr id="19" name="Прямоугольник: скругленные углы 18">
            <a:extLst>
              <a:ext uri="{FF2B5EF4-FFF2-40B4-BE49-F238E27FC236}">
                <a16:creationId xmlns:a16="http://schemas.microsoft.com/office/drawing/2014/main" id="{EA451C37-D958-750B-4B3C-2B11B4FAF034}"/>
              </a:ext>
            </a:extLst>
          </p:cNvPr>
          <p:cNvSpPr/>
          <p:nvPr userDrawn="1"/>
        </p:nvSpPr>
        <p:spPr>
          <a:xfrm>
            <a:off x="587374" y="3671164"/>
            <a:ext cx="2592389" cy="2602636"/>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1" name="Прямоугольник: скругленные углы 20">
            <a:extLst>
              <a:ext uri="{FF2B5EF4-FFF2-40B4-BE49-F238E27FC236}">
                <a16:creationId xmlns:a16="http://schemas.microsoft.com/office/drawing/2014/main" id="{6706ACC6-04C7-13B8-08BB-E31977982961}"/>
              </a:ext>
            </a:extLst>
          </p:cNvPr>
          <p:cNvSpPr/>
          <p:nvPr userDrawn="1"/>
        </p:nvSpPr>
        <p:spPr>
          <a:xfrm>
            <a:off x="3403449" y="3671164"/>
            <a:ext cx="2592000" cy="2602636"/>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скругленные углы 24">
            <a:extLst>
              <a:ext uri="{FF2B5EF4-FFF2-40B4-BE49-F238E27FC236}">
                <a16:creationId xmlns:a16="http://schemas.microsoft.com/office/drawing/2014/main" id="{DEA0A164-56C3-3A3B-E54C-2629184282B0}"/>
              </a:ext>
            </a:extLst>
          </p:cNvPr>
          <p:cNvSpPr/>
          <p:nvPr userDrawn="1"/>
        </p:nvSpPr>
        <p:spPr>
          <a:xfrm>
            <a:off x="6204338" y="3671164"/>
            <a:ext cx="2592000" cy="2602636"/>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скругленные углы 25">
            <a:extLst>
              <a:ext uri="{FF2B5EF4-FFF2-40B4-BE49-F238E27FC236}">
                <a16:creationId xmlns:a16="http://schemas.microsoft.com/office/drawing/2014/main" id="{F7BD5C46-56C1-95F6-04C5-207F20B9199A}"/>
              </a:ext>
            </a:extLst>
          </p:cNvPr>
          <p:cNvSpPr/>
          <p:nvPr userDrawn="1"/>
        </p:nvSpPr>
        <p:spPr>
          <a:xfrm>
            <a:off x="9012626" y="3671164"/>
            <a:ext cx="2592000" cy="2602636"/>
          </a:xfrm>
          <a:prstGeom prst="roundRect">
            <a:avLst>
              <a:gd name="adj" fmla="val 1517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скругленные углы 16">
            <a:extLst>
              <a:ext uri="{FF2B5EF4-FFF2-40B4-BE49-F238E27FC236}">
                <a16:creationId xmlns:a16="http://schemas.microsoft.com/office/drawing/2014/main" id="{6B26CF51-714A-BC6E-7694-F2A5408B1EC9}"/>
              </a:ext>
            </a:extLst>
          </p:cNvPr>
          <p:cNvSpPr/>
          <p:nvPr userDrawn="1"/>
        </p:nvSpPr>
        <p:spPr>
          <a:xfrm>
            <a:off x="587374" y="2582891"/>
            <a:ext cx="2592000"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Овал 6">
            <a:extLst>
              <a:ext uri="{FF2B5EF4-FFF2-40B4-BE49-F238E27FC236}">
                <a16:creationId xmlns:a16="http://schemas.microsoft.com/office/drawing/2014/main" id="{FE4E2D84-7B51-3838-AFB2-D38F229F4EDA}"/>
              </a:ext>
            </a:extLst>
          </p:cNvPr>
          <p:cNvSpPr/>
          <p:nvPr userDrawn="1"/>
        </p:nvSpPr>
        <p:spPr>
          <a:xfrm>
            <a:off x="803374" y="279984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pic>
        <p:nvPicPr>
          <p:cNvPr id="27" name="Рисунок 26" descr="Стрелка вниз со сплошной заливкой">
            <a:extLst>
              <a:ext uri="{FF2B5EF4-FFF2-40B4-BE49-F238E27FC236}">
                <a16:creationId xmlns:a16="http://schemas.microsoft.com/office/drawing/2014/main" id="{6A012EAF-0A89-01C6-11A7-77BC029D5830}"/>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rot="16200000">
            <a:off x="741099" y="2896774"/>
            <a:ext cx="562221" cy="238137"/>
          </a:xfrm>
          <a:prstGeom prst="rect">
            <a:avLst/>
          </a:prstGeom>
        </p:spPr>
      </p:pic>
      <p:sp>
        <p:nvSpPr>
          <p:cNvPr id="5" name="Milestone Placeholder 1">
            <a:extLst>
              <a:ext uri="{FF2B5EF4-FFF2-40B4-BE49-F238E27FC236}">
                <a16:creationId xmlns:a16="http://schemas.microsoft.com/office/drawing/2014/main" id="{712831E2-BC7A-C346-AE12-39D98FBDEC60}"/>
              </a:ext>
            </a:extLst>
          </p:cNvPr>
          <p:cNvSpPr>
            <a:spLocks noGrp="1"/>
          </p:cNvSpPr>
          <p:nvPr>
            <p:ph type="body" idx="35" hasCustomPrompt="1"/>
            <p:custDataLst>
              <p:tags r:id="rId1"/>
            </p:custDataLst>
          </p:nvPr>
        </p:nvSpPr>
        <p:spPr>
          <a:xfrm>
            <a:off x="1258691" y="2708067"/>
            <a:ext cx="1920684"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8" name="Прямоугольник: скругленные углы 7">
            <a:extLst>
              <a:ext uri="{FF2B5EF4-FFF2-40B4-BE49-F238E27FC236}">
                <a16:creationId xmlns:a16="http://schemas.microsoft.com/office/drawing/2014/main" id="{3D9D90EE-F6D0-66F3-D441-CE4345A05C45}"/>
              </a:ext>
            </a:extLst>
          </p:cNvPr>
          <p:cNvSpPr/>
          <p:nvPr userDrawn="1"/>
        </p:nvSpPr>
        <p:spPr>
          <a:xfrm>
            <a:off x="3403449" y="2582891"/>
            <a:ext cx="2592000"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0" name="Овал 9">
            <a:extLst>
              <a:ext uri="{FF2B5EF4-FFF2-40B4-BE49-F238E27FC236}">
                <a16:creationId xmlns:a16="http://schemas.microsoft.com/office/drawing/2014/main" id="{282BD834-C74E-5456-01FE-1E79096F6BAB}"/>
              </a:ext>
            </a:extLst>
          </p:cNvPr>
          <p:cNvSpPr/>
          <p:nvPr userDrawn="1"/>
        </p:nvSpPr>
        <p:spPr>
          <a:xfrm>
            <a:off x="3619449" y="279984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 Placeholder 2">
            <a:extLst>
              <a:ext uri="{FF2B5EF4-FFF2-40B4-BE49-F238E27FC236}">
                <a16:creationId xmlns:a16="http://schemas.microsoft.com/office/drawing/2014/main" id="{D1CC387C-962F-E9DD-B6AD-2EE5D59E625A}"/>
              </a:ext>
            </a:extLst>
          </p:cNvPr>
          <p:cNvSpPr>
            <a:spLocks noGrp="1"/>
          </p:cNvSpPr>
          <p:nvPr>
            <p:ph type="body" idx="36" hasCustomPrompt="1"/>
            <p:custDataLst>
              <p:tags r:id="rId2"/>
            </p:custDataLst>
          </p:nvPr>
        </p:nvSpPr>
        <p:spPr>
          <a:xfrm>
            <a:off x="3390970" y="3839439"/>
            <a:ext cx="2592000" cy="12564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Subtitle Placeholder 2">
            <a:extLst>
              <a:ext uri="{FF2B5EF4-FFF2-40B4-BE49-F238E27FC236}">
                <a16:creationId xmlns:a16="http://schemas.microsoft.com/office/drawing/2014/main" id="{E1482F17-790E-E75B-F8F6-55C1B63E919A}"/>
              </a:ext>
            </a:extLst>
          </p:cNvPr>
          <p:cNvSpPr>
            <a:spLocks noGrp="1"/>
          </p:cNvSpPr>
          <p:nvPr>
            <p:ph type="body" idx="37" hasCustomPrompt="1"/>
            <p:custDataLst>
              <p:tags r:id="rId3"/>
            </p:custDataLst>
          </p:nvPr>
        </p:nvSpPr>
        <p:spPr>
          <a:xfrm>
            <a:off x="3390970" y="5118878"/>
            <a:ext cx="2592000"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14" name="Рисунок 13" descr="Стрелка вниз со сплошной заливкой">
            <a:extLst>
              <a:ext uri="{FF2B5EF4-FFF2-40B4-BE49-F238E27FC236}">
                <a16:creationId xmlns:a16="http://schemas.microsoft.com/office/drawing/2014/main" id="{4ED24A69-6581-30DA-E44F-5ADA0E1D28BB}"/>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rot="16200000">
            <a:off x="3557174" y="2896775"/>
            <a:ext cx="562221" cy="238137"/>
          </a:xfrm>
          <a:prstGeom prst="rect">
            <a:avLst/>
          </a:prstGeom>
        </p:spPr>
      </p:pic>
      <p:sp>
        <p:nvSpPr>
          <p:cNvPr id="15" name="Milestone Placeholder 2">
            <a:extLst>
              <a:ext uri="{FF2B5EF4-FFF2-40B4-BE49-F238E27FC236}">
                <a16:creationId xmlns:a16="http://schemas.microsoft.com/office/drawing/2014/main" id="{BB7BE81F-B869-0BE5-CD05-3DBAE3929ADD}"/>
              </a:ext>
            </a:extLst>
          </p:cNvPr>
          <p:cNvSpPr>
            <a:spLocks noGrp="1"/>
          </p:cNvSpPr>
          <p:nvPr>
            <p:ph type="body" idx="38" hasCustomPrompt="1"/>
            <p:custDataLst>
              <p:tags r:id="rId4"/>
            </p:custDataLst>
          </p:nvPr>
        </p:nvSpPr>
        <p:spPr>
          <a:xfrm>
            <a:off x="4074766" y="2708067"/>
            <a:ext cx="1920684"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8" name="Прямоугольник: скругленные углы 17">
            <a:extLst>
              <a:ext uri="{FF2B5EF4-FFF2-40B4-BE49-F238E27FC236}">
                <a16:creationId xmlns:a16="http://schemas.microsoft.com/office/drawing/2014/main" id="{A94DB04A-177E-E5B8-8E5A-4CB11CF28556}"/>
              </a:ext>
            </a:extLst>
          </p:cNvPr>
          <p:cNvSpPr/>
          <p:nvPr userDrawn="1"/>
        </p:nvSpPr>
        <p:spPr>
          <a:xfrm>
            <a:off x="6204338" y="2582891"/>
            <a:ext cx="2592000" cy="865904"/>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0" name="Овал 19">
            <a:extLst>
              <a:ext uri="{FF2B5EF4-FFF2-40B4-BE49-F238E27FC236}">
                <a16:creationId xmlns:a16="http://schemas.microsoft.com/office/drawing/2014/main" id="{AB2EA2CE-8F68-C67D-4DD5-94AEAC6E47EC}"/>
              </a:ext>
            </a:extLst>
          </p:cNvPr>
          <p:cNvSpPr/>
          <p:nvPr userDrawn="1"/>
        </p:nvSpPr>
        <p:spPr>
          <a:xfrm>
            <a:off x="6407472" y="279984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Text Placeholder 3">
            <a:extLst>
              <a:ext uri="{FF2B5EF4-FFF2-40B4-BE49-F238E27FC236}">
                <a16:creationId xmlns:a16="http://schemas.microsoft.com/office/drawing/2014/main" id="{71F580E8-5298-1D6B-3ED8-AB74C79B8A66}"/>
              </a:ext>
            </a:extLst>
          </p:cNvPr>
          <p:cNvSpPr>
            <a:spLocks noGrp="1"/>
          </p:cNvSpPr>
          <p:nvPr>
            <p:ph type="body" idx="39" hasCustomPrompt="1"/>
            <p:custDataLst>
              <p:tags r:id="rId5"/>
            </p:custDataLst>
          </p:nvPr>
        </p:nvSpPr>
        <p:spPr>
          <a:xfrm>
            <a:off x="6204338" y="3839439"/>
            <a:ext cx="2592000" cy="12564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2" name="Subtitle Placeholder 3">
            <a:extLst>
              <a:ext uri="{FF2B5EF4-FFF2-40B4-BE49-F238E27FC236}">
                <a16:creationId xmlns:a16="http://schemas.microsoft.com/office/drawing/2014/main" id="{FA820685-BBD2-568B-6EF8-3D9A4C50DB4E}"/>
              </a:ext>
            </a:extLst>
          </p:cNvPr>
          <p:cNvSpPr>
            <a:spLocks noGrp="1"/>
          </p:cNvSpPr>
          <p:nvPr>
            <p:ph type="body" idx="40" hasCustomPrompt="1"/>
            <p:custDataLst>
              <p:tags r:id="rId6"/>
            </p:custDataLst>
          </p:nvPr>
        </p:nvSpPr>
        <p:spPr>
          <a:xfrm>
            <a:off x="6204338" y="5118878"/>
            <a:ext cx="2592000"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35" name="Рисунок 34" descr="Стрелка вниз со сплошной заливкой">
            <a:extLst>
              <a:ext uri="{FF2B5EF4-FFF2-40B4-BE49-F238E27FC236}">
                <a16:creationId xmlns:a16="http://schemas.microsoft.com/office/drawing/2014/main" id="{1D07F9A7-0EE4-948C-FC0E-048A4612DC67}"/>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rot="16200000">
            <a:off x="6345197" y="2896775"/>
            <a:ext cx="562221" cy="238137"/>
          </a:xfrm>
          <a:prstGeom prst="rect">
            <a:avLst/>
          </a:prstGeom>
        </p:spPr>
      </p:pic>
      <p:sp>
        <p:nvSpPr>
          <p:cNvPr id="36" name="Milestone Placeholder 3">
            <a:extLst>
              <a:ext uri="{FF2B5EF4-FFF2-40B4-BE49-F238E27FC236}">
                <a16:creationId xmlns:a16="http://schemas.microsoft.com/office/drawing/2014/main" id="{2BEF283F-0FF1-E9FE-4191-2E9D26CAE899}"/>
              </a:ext>
            </a:extLst>
          </p:cNvPr>
          <p:cNvSpPr>
            <a:spLocks noGrp="1"/>
          </p:cNvSpPr>
          <p:nvPr>
            <p:ph type="body" idx="41" hasCustomPrompt="1"/>
            <p:custDataLst>
              <p:tags r:id="rId7"/>
            </p:custDataLst>
          </p:nvPr>
        </p:nvSpPr>
        <p:spPr>
          <a:xfrm>
            <a:off x="6862789" y="2708067"/>
            <a:ext cx="1920684" cy="615553"/>
          </a:xfrm>
        </p:spPr>
        <p:txBody>
          <a:bodyPr lIns="72000" tIns="0" rIns="216000" bIns="0" anchor="ctr" anchorCtr="0">
            <a:noAutofit/>
          </a:bodyPr>
          <a:lstStyle>
            <a:lvl1pPr marL="0" indent="0" algn="l">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40" name="Прямая соединительная линия 39">
            <a:extLst>
              <a:ext uri="{FF2B5EF4-FFF2-40B4-BE49-F238E27FC236}">
                <a16:creationId xmlns:a16="http://schemas.microsoft.com/office/drawing/2014/main" id="{7DD111AA-4096-9ED2-AC73-0888FE4D899F}"/>
              </a:ext>
            </a:extLst>
          </p:cNvPr>
          <p:cNvCxnSpPr>
            <a:cxnSpLocks/>
          </p:cNvCxnSpPr>
          <p:nvPr userDrawn="1"/>
        </p:nvCxnSpPr>
        <p:spPr>
          <a:xfrm flipV="1">
            <a:off x="3202691" y="301615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8" name="Прямая соединительная линия 47">
            <a:extLst>
              <a:ext uri="{FF2B5EF4-FFF2-40B4-BE49-F238E27FC236}">
                <a16:creationId xmlns:a16="http://schemas.microsoft.com/office/drawing/2014/main" id="{C7762849-CCA8-639E-40D8-5A6F655E6789}"/>
              </a:ext>
            </a:extLst>
          </p:cNvPr>
          <p:cNvCxnSpPr>
            <a:cxnSpLocks/>
          </p:cNvCxnSpPr>
          <p:nvPr userDrawn="1"/>
        </p:nvCxnSpPr>
        <p:spPr>
          <a:xfrm flipV="1">
            <a:off x="6009941" y="301615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9" name="Прямая соединительная линия 48">
            <a:extLst>
              <a:ext uri="{FF2B5EF4-FFF2-40B4-BE49-F238E27FC236}">
                <a16:creationId xmlns:a16="http://schemas.microsoft.com/office/drawing/2014/main" id="{5B3522AA-0CF1-8CDA-E0B5-9508AC5CCF27}"/>
              </a:ext>
            </a:extLst>
          </p:cNvPr>
          <p:cNvCxnSpPr>
            <a:cxnSpLocks/>
          </p:cNvCxnSpPr>
          <p:nvPr userDrawn="1"/>
        </p:nvCxnSpPr>
        <p:spPr>
          <a:xfrm flipV="1">
            <a:off x="11623207" y="3016153"/>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13" name="Text Placeholder 1">
            <a:extLst>
              <a:ext uri="{FF2B5EF4-FFF2-40B4-BE49-F238E27FC236}">
                <a16:creationId xmlns:a16="http://schemas.microsoft.com/office/drawing/2014/main" id="{483D4E07-2B5D-8779-F5A5-C0D0D63AA84F}"/>
              </a:ext>
            </a:extLst>
          </p:cNvPr>
          <p:cNvSpPr>
            <a:spLocks noGrp="1"/>
          </p:cNvSpPr>
          <p:nvPr>
            <p:ph type="body" idx="42" hasCustomPrompt="1"/>
            <p:custDataLst>
              <p:tags r:id="rId8"/>
            </p:custDataLst>
          </p:nvPr>
        </p:nvSpPr>
        <p:spPr>
          <a:xfrm>
            <a:off x="587374" y="3839439"/>
            <a:ext cx="2592000" cy="1256855"/>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6" name="Subtitle Placeholder 1">
            <a:extLst>
              <a:ext uri="{FF2B5EF4-FFF2-40B4-BE49-F238E27FC236}">
                <a16:creationId xmlns:a16="http://schemas.microsoft.com/office/drawing/2014/main" id="{9809A8A5-796C-BFB1-169A-1EE4E7A5D6CC}"/>
              </a:ext>
            </a:extLst>
          </p:cNvPr>
          <p:cNvSpPr>
            <a:spLocks noGrp="1"/>
          </p:cNvSpPr>
          <p:nvPr>
            <p:ph type="body" idx="43" hasCustomPrompt="1"/>
            <p:custDataLst>
              <p:tags r:id="rId9"/>
            </p:custDataLst>
          </p:nvPr>
        </p:nvSpPr>
        <p:spPr>
          <a:xfrm>
            <a:off x="587374" y="5118878"/>
            <a:ext cx="2592000" cy="1160827"/>
          </a:xfrm>
        </p:spPr>
        <p:txBody>
          <a:bodyPr wrap="square" lIns="216000" tIns="108000" rIns="216000" bIns="432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8" name="Text Placeholder 4">
            <a:extLst>
              <a:ext uri="{FF2B5EF4-FFF2-40B4-BE49-F238E27FC236}">
                <a16:creationId xmlns:a16="http://schemas.microsoft.com/office/drawing/2014/main" id="{7ED11787-EAAE-3B9B-32C6-0E663BDFDA6E}"/>
              </a:ext>
            </a:extLst>
          </p:cNvPr>
          <p:cNvSpPr>
            <a:spLocks noGrp="1"/>
          </p:cNvSpPr>
          <p:nvPr>
            <p:ph type="body" idx="44" hasCustomPrompt="1"/>
            <p:custDataLst>
              <p:tags r:id="rId10"/>
            </p:custDataLst>
          </p:nvPr>
        </p:nvSpPr>
        <p:spPr>
          <a:xfrm>
            <a:off x="9012626" y="3839439"/>
            <a:ext cx="2592000" cy="1256400"/>
          </a:xfrm>
        </p:spPr>
        <p:txBody>
          <a:bodyPr lIns="216000" tIns="21600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9" name="Subtitle Placeholder 4">
            <a:extLst>
              <a:ext uri="{FF2B5EF4-FFF2-40B4-BE49-F238E27FC236}">
                <a16:creationId xmlns:a16="http://schemas.microsoft.com/office/drawing/2014/main" id="{92CD3072-51D0-544D-F548-5CB43A15A25A}"/>
              </a:ext>
            </a:extLst>
          </p:cNvPr>
          <p:cNvSpPr>
            <a:spLocks noGrp="1"/>
          </p:cNvSpPr>
          <p:nvPr>
            <p:ph type="body" idx="45" hasCustomPrompt="1"/>
            <p:custDataLst>
              <p:tags r:id="rId11"/>
            </p:custDataLst>
          </p:nvPr>
        </p:nvSpPr>
        <p:spPr>
          <a:xfrm>
            <a:off x="9012626" y="5118878"/>
            <a:ext cx="2592000" cy="1160827"/>
          </a:xfrm>
        </p:spPr>
        <p:txBody>
          <a:bodyPr wrap="square" lIns="216000" tIns="108000" rIns="216000" bIns="432000" anchor="t"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Прямоугольник: скругленные углы 32">
            <a:extLst>
              <a:ext uri="{FF2B5EF4-FFF2-40B4-BE49-F238E27FC236}">
                <a16:creationId xmlns:a16="http://schemas.microsoft.com/office/drawing/2014/main" id="{3E970911-90F4-DAD0-6A6B-5DBF9F77D447}"/>
              </a:ext>
            </a:extLst>
          </p:cNvPr>
          <p:cNvSpPr/>
          <p:nvPr userDrawn="1"/>
        </p:nvSpPr>
        <p:spPr>
          <a:xfrm>
            <a:off x="9012626" y="2581157"/>
            <a:ext cx="2592000" cy="865904"/>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4" name="Овал 33">
            <a:extLst>
              <a:ext uri="{FF2B5EF4-FFF2-40B4-BE49-F238E27FC236}">
                <a16:creationId xmlns:a16="http://schemas.microsoft.com/office/drawing/2014/main" id="{D468C74F-25B8-AA67-BF15-591D4151F8BE}"/>
              </a:ext>
            </a:extLst>
          </p:cNvPr>
          <p:cNvSpPr/>
          <p:nvPr userDrawn="1"/>
        </p:nvSpPr>
        <p:spPr>
          <a:xfrm>
            <a:off x="9225161" y="2798109"/>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7" name="Рисунок 36" descr="Стрелка вниз со сплошной заливкой">
            <a:extLst>
              <a:ext uri="{FF2B5EF4-FFF2-40B4-BE49-F238E27FC236}">
                <a16:creationId xmlns:a16="http://schemas.microsoft.com/office/drawing/2014/main" id="{ACB3F1F5-94EC-10DA-0170-AEA7BF0DD3DF}"/>
              </a:ext>
            </a:extLst>
          </p:cNvPr>
          <p:cNvPicPr>
            <a:picLocks noChangeAspect="1"/>
          </p:cNvPicPr>
          <p:nvPr userDrawn="1"/>
        </p:nvPicPr>
        <p:blipFill>
          <a:blip r:embed="rId18">
            <a:extLst>
              <a:ext uri="{96DAC541-7B7A-43D3-8B79-37D633B846F1}">
                <asvg:svgBlip xmlns:asvg="http://schemas.microsoft.com/office/drawing/2016/SVG/main" r:embed="rId19"/>
              </a:ext>
            </a:extLst>
          </a:blip>
          <a:srcRect t="54542" b="3102"/>
          <a:stretch>
            <a:fillRect/>
          </a:stretch>
        </p:blipFill>
        <p:spPr>
          <a:xfrm rot="16200000">
            <a:off x="9141866" y="2895041"/>
            <a:ext cx="562221" cy="238137"/>
          </a:xfrm>
          <a:prstGeom prst="rect">
            <a:avLst/>
          </a:prstGeom>
        </p:spPr>
      </p:pic>
      <p:sp>
        <p:nvSpPr>
          <p:cNvPr id="38" name="Milestone Placeholder 4">
            <a:extLst>
              <a:ext uri="{FF2B5EF4-FFF2-40B4-BE49-F238E27FC236}">
                <a16:creationId xmlns:a16="http://schemas.microsoft.com/office/drawing/2014/main" id="{6D2247FB-21D5-65B0-4709-7692092CC73D}"/>
              </a:ext>
            </a:extLst>
          </p:cNvPr>
          <p:cNvSpPr>
            <a:spLocks noGrp="1"/>
          </p:cNvSpPr>
          <p:nvPr>
            <p:ph type="body" idx="46" hasCustomPrompt="1"/>
            <p:custDataLst>
              <p:tags r:id="rId12"/>
            </p:custDataLst>
          </p:nvPr>
        </p:nvSpPr>
        <p:spPr>
          <a:xfrm>
            <a:off x="9680478" y="2706333"/>
            <a:ext cx="1920684" cy="615553"/>
          </a:xfrm>
        </p:spPr>
        <p:txBody>
          <a:bodyPr lIns="72000" tIns="0" rIns="216000" bIns="0" anchor="ctr" anchorCtr="0">
            <a:noAutofit/>
          </a:bodyPr>
          <a:lstStyle>
            <a:lvl1pPr marL="0" indent="0" algn="l">
              <a:buNone/>
              <a:defRPr sz="19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39" name="Прямая соединительная линия 38">
            <a:extLst>
              <a:ext uri="{FF2B5EF4-FFF2-40B4-BE49-F238E27FC236}">
                <a16:creationId xmlns:a16="http://schemas.microsoft.com/office/drawing/2014/main" id="{E309BFA7-39B3-BFF5-157B-9D917125E031}"/>
              </a:ext>
            </a:extLst>
          </p:cNvPr>
          <p:cNvCxnSpPr>
            <a:cxnSpLocks/>
          </p:cNvCxnSpPr>
          <p:nvPr userDrawn="1"/>
        </p:nvCxnSpPr>
        <p:spPr>
          <a:xfrm flipV="1">
            <a:off x="8805751" y="3014109"/>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2" name="Ellipse">
            <a:extLst>
              <a:ext uri="{FF2B5EF4-FFF2-40B4-BE49-F238E27FC236}">
                <a16:creationId xmlns:a16="http://schemas.microsoft.com/office/drawing/2014/main" id="{5B4ECE45-A017-8C6D-E0B7-B8A11025C83F}"/>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Ellipse">
            <a:extLst>
              <a:ext uri="{FF2B5EF4-FFF2-40B4-BE49-F238E27FC236}">
                <a16:creationId xmlns:a16="http://schemas.microsoft.com/office/drawing/2014/main" id="{9A806AAF-6334-61C7-DD88-E85EE57FC0B7}"/>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35E6FB4B-DC5E-6B47-6682-7564880C2A48}"/>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Title Placeholder">
            <a:extLst>
              <a:ext uri="{FF2B5EF4-FFF2-40B4-BE49-F238E27FC236}">
                <a16:creationId xmlns:a16="http://schemas.microsoft.com/office/drawing/2014/main" id="{8EB98358-4EA3-B363-4444-387DED6F9C2A}"/>
              </a:ext>
            </a:extLst>
          </p:cNvPr>
          <p:cNvSpPr>
            <a:spLocks noGrp="1"/>
          </p:cNvSpPr>
          <p:nvPr>
            <p:ph type="title" hasCustomPrompt="1"/>
            <p:custDataLst>
              <p:tags r:id="rId13"/>
            </p:custDataLst>
          </p:nvPr>
        </p:nvSpPr>
        <p:spPr>
          <a:xfrm>
            <a:off x="597207" y="1309407"/>
            <a:ext cx="11007419" cy="664797"/>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9" name="Footer Placeholder">
            <a:extLst>
              <a:ext uri="{FF2B5EF4-FFF2-40B4-BE49-F238E27FC236}">
                <a16:creationId xmlns:a16="http://schemas.microsoft.com/office/drawing/2014/main" id="{E128F145-E248-4FFC-CB95-FA619173ED2E}"/>
              </a:ext>
            </a:extLst>
          </p:cNvPr>
          <p:cNvSpPr>
            <a:spLocks noGrp="1"/>
          </p:cNvSpPr>
          <p:nvPr>
            <p:ph type="body" sz="quarter" idx="22" hasCustomPrompt="1"/>
            <p:custDataLst>
              <p:tags r:id="rId1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6" name="Free Badge"/>
          <p:cNvPicPr>
            <a:picLocks noChangeAspect="1"/>
          </p:cNvPicPr>
          <p:nvPr userDrawn="1"/>
        </p:nvPicPr>
        <p:blipFill>
          <a:blip r:embed="rId2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592317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I60V7">
    <p:bg>
      <p:bgPr>
        <a:solidFill>
          <a:schemeClr val="tx1"/>
        </a:solidFill>
        <a:effectLst/>
      </p:bgPr>
    </p:bg>
    <p:spTree>
      <p:nvGrpSpPr>
        <p:cNvPr id="1" name=""/>
        <p:cNvGrpSpPr/>
        <p:nvPr/>
      </p:nvGrpSpPr>
      <p:grpSpPr>
        <a:xfrm>
          <a:off x="0" y="0"/>
          <a:ext cx="0" cy="0"/>
          <a:chOff x="0" y="0"/>
          <a:chExt cx="0" cy="0"/>
        </a:xfrm>
      </p:grpSpPr>
      <p:sp>
        <p:nvSpPr>
          <p:cNvPr id="2" name="Ellipse">
            <a:extLst>
              <a:ext uri="{FF2B5EF4-FFF2-40B4-BE49-F238E27FC236}">
                <a16:creationId xmlns:a16="http://schemas.microsoft.com/office/drawing/2014/main" id="{AE85A5F7-028F-93C3-6D55-5544C7088A7E}"/>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10873EBE-2CFD-357E-08F1-BF409568B08A}"/>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E68797C1-30E3-D941-C424-A205453E9231}"/>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itle Placeholder">
            <a:extLst>
              <a:ext uri="{FF2B5EF4-FFF2-40B4-BE49-F238E27FC236}">
                <a16:creationId xmlns:a16="http://schemas.microsoft.com/office/drawing/2014/main" id="{E6F50F26-D7D1-DA7A-F472-BA66BCDB6AA0}"/>
              </a:ext>
            </a:extLst>
          </p:cNvPr>
          <p:cNvSpPr>
            <a:spLocks noGrp="1"/>
          </p:cNvSpPr>
          <p:nvPr>
            <p:ph type="title" hasCustomPrompt="1"/>
            <p:custDataLst>
              <p:tags r:id="rId1"/>
            </p:custDataLst>
          </p:nvPr>
        </p:nvSpPr>
        <p:spPr>
          <a:xfrm>
            <a:off x="597207" y="1309407"/>
            <a:ext cx="11007419" cy="664797"/>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9" name="Прямоугольник: скругленные углы 8">
            <a:extLst>
              <a:ext uri="{FF2B5EF4-FFF2-40B4-BE49-F238E27FC236}">
                <a16:creationId xmlns:a16="http://schemas.microsoft.com/office/drawing/2014/main" id="{C18ECC8F-5B9A-613E-FB81-453725544AC0}"/>
              </a:ext>
            </a:extLst>
          </p:cNvPr>
          <p:cNvSpPr/>
          <p:nvPr userDrawn="1"/>
        </p:nvSpPr>
        <p:spPr>
          <a:xfrm>
            <a:off x="587374" y="3213884"/>
            <a:ext cx="2016000" cy="3059916"/>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5" name="Прямоугольник: скругленные углы 14">
            <a:extLst>
              <a:ext uri="{FF2B5EF4-FFF2-40B4-BE49-F238E27FC236}">
                <a16:creationId xmlns:a16="http://schemas.microsoft.com/office/drawing/2014/main" id="{9A35D81C-D43C-D288-2A4A-F2A3C5BAE49C}"/>
              </a:ext>
            </a:extLst>
          </p:cNvPr>
          <p:cNvSpPr/>
          <p:nvPr userDrawn="1"/>
        </p:nvSpPr>
        <p:spPr>
          <a:xfrm>
            <a:off x="2839782" y="3213868"/>
            <a:ext cx="2016000" cy="3059647"/>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скругленные углы 19">
            <a:extLst>
              <a:ext uri="{FF2B5EF4-FFF2-40B4-BE49-F238E27FC236}">
                <a16:creationId xmlns:a16="http://schemas.microsoft.com/office/drawing/2014/main" id="{9ADFDD86-F909-9F6A-9945-029297AC7FFE}"/>
              </a:ext>
            </a:extLst>
          </p:cNvPr>
          <p:cNvSpPr/>
          <p:nvPr userDrawn="1"/>
        </p:nvSpPr>
        <p:spPr>
          <a:xfrm>
            <a:off x="5092190" y="3213868"/>
            <a:ext cx="2016000" cy="3059647"/>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скругленные углы 21">
            <a:extLst>
              <a:ext uri="{FF2B5EF4-FFF2-40B4-BE49-F238E27FC236}">
                <a16:creationId xmlns:a16="http://schemas.microsoft.com/office/drawing/2014/main" id="{7019AD19-3942-3F72-475D-6BC8E72D4ECA}"/>
              </a:ext>
            </a:extLst>
          </p:cNvPr>
          <p:cNvSpPr/>
          <p:nvPr userDrawn="1"/>
        </p:nvSpPr>
        <p:spPr>
          <a:xfrm>
            <a:off x="7344598" y="3213868"/>
            <a:ext cx="2016000" cy="3059647"/>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скругленные углы 22">
            <a:extLst>
              <a:ext uri="{FF2B5EF4-FFF2-40B4-BE49-F238E27FC236}">
                <a16:creationId xmlns:a16="http://schemas.microsoft.com/office/drawing/2014/main" id="{BAA048EB-CE1D-5811-500E-1FAFB26C0976}"/>
              </a:ext>
            </a:extLst>
          </p:cNvPr>
          <p:cNvSpPr/>
          <p:nvPr userDrawn="1"/>
        </p:nvSpPr>
        <p:spPr>
          <a:xfrm>
            <a:off x="587374" y="2275827"/>
            <a:ext cx="2016000" cy="7200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2"/>
              </a:solidFill>
            </a:endParaRPr>
          </a:p>
        </p:txBody>
      </p:sp>
      <p:sp>
        <p:nvSpPr>
          <p:cNvPr id="24" name="Milestone Placeholder 1">
            <a:extLst>
              <a:ext uri="{FF2B5EF4-FFF2-40B4-BE49-F238E27FC236}">
                <a16:creationId xmlns:a16="http://schemas.microsoft.com/office/drawing/2014/main" id="{047DD450-E285-328A-CDC4-E1B582724709}"/>
              </a:ext>
            </a:extLst>
          </p:cNvPr>
          <p:cNvSpPr>
            <a:spLocks noGrp="1"/>
          </p:cNvSpPr>
          <p:nvPr>
            <p:ph type="body" idx="35" hasCustomPrompt="1"/>
            <p:custDataLst>
              <p:tags r:id="rId2"/>
            </p:custDataLst>
          </p:nvPr>
        </p:nvSpPr>
        <p:spPr>
          <a:xfrm>
            <a:off x="635032" y="2328050"/>
            <a:ext cx="1920684" cy="615553"/>
          </a:xfrm>
        </p:spPr>
        <p:txBody>
          <a:bodyPr lIns="216000" tIns="0" rIns="216000" bIns="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7" name="Прямоугольник: скругленные углы 26">
            <a:extLst>
              <a:ext uri="{FF2B5EF4-FFF2-40B4-BE49-F238E27FC236}">
                <a16:creationId xmlns:a16="http://schemas.microsoft.com/office/drawing/2014/main" id="{88C5D456-CAF4-BFD5-8952-D75FA2996283}"/>
              </a:ext>
            </a:extLst>
          </p:cNvPr>
          <p:cNvSpPr/>
          <p:nvPr userDrawn="1"/>
        </p:nvSpPr>
        <p:spPr>
          <a:xfrm>
            <a:off x="2839782" y="2275827"/>
            <a:ext cx="2016000" cy="7200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1" name="Text Placeholder 2">
            <a:extLst>
              <a:ext uri="{FF2B5EF4-FFF2-40B4-BE49-F238E27FC236}">
                <a16:creationId xmlns:a16="http://schemas.microsoft.com/office/drawing/2014/main" id="{25298523-0B58-D56C-ED17-A30DE34E654D}"/>
              </a:ext>
            </a:extLst>
          </p:cNvPr>
          <p:cNvSpPr>
            <a:spLocks noGrp="1"/>
          </p:cNvSpPr>
          <p:nvPr>
            <p:ph type="body" idx="36" hasCustomPrompt="1"/>
            <p:custDataLst>
              <p:tags r:id="rId3"/>
            </p:custDataLst>
          </p:nvPr>
        </p:nvSpPr>
        <p:spPr>
          <a:xfrm>
            <a:off x="2839782" y="3266093"/>
            <a:ext cx="2016000" cy="1674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4" name="Subtitle Placeholder 2">
            <a:extLst>
              <a:ext uri="{FF2B5EF4-FFF2-40B4-BE49-F238E27FC236}">
                <a16:creationId xmlns:a16="http://schemas.microsoft.com/office/drawing/2014/main" id="{85390B44-1578-1401-FB81-92EA5B49C485}"/>
              </a:ext>
            </a:extLst>
          </p:cNvPr>
          <p:cNvSpPr>
            <a:spLocks noGrp="1"/>
          </p:cNvSpPr>
          <p:nvPr>
            <p:ph type="body" idx="37" hasCustomPrompt="1"/>
            <p:custDataLst>
              <p:tags r:id="rId4"/>
            </p:custDataLst>
          </p:nvPr>
        </p:nvSpPr>
        <p:spPr>
          <a:xfrm>
            <a:off x="2839782" y="4950603"/>
            <a:ext cx="2016000" cy="1324800"/>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5" name="Прямоугольник: скругленные углы 34">
            <a:extLst>
              <a:ext uri="{FF2B5EF4-FFF2-40B4-BE49-F238E27FC236}">
                <a16:creationId xmlns:a16="http://schemas.microsoft.com/office/drawing/2014/main" id="{331A100F-9DE7-665E-E97B-6C71B0DADD8A}"/>
              </a:ext>
            </a:extLst>
          </p:cNvPr>
          <p:cNvSpPr/>
          <p:nvPr userDrawn="1"/>
        </p:nvSpPr>
        <p:spPr>
          <a:xfrm>
            <a:off x="5092190" y="2275827"/>
            <a:ext cx="2016000" cy="7200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6" name="Text Placeholder 3">
            <a:extLst>
              <a:ext uri="{FF2B5EF4-FFF2-40B4-BE49-F238E27FC236}">
                <a16:creationId xmlns:a16="http://schemas.microsoft.com/office/drawing/2014/main" id="{66D821D2-DDF3-A109-68BB-A245F1118DDB}"/>
              </a:ext>
            </a:extLst>
          </p:cNvPr>
          <p:cNvSpPr>
            <a:spLocks noGrp="1"/>
          </p:cNvSpPr>
          <p:nvPr>
            <p:ph type="body" idx="39" hasCustomPrompt="1"/>
            <p:custDataLst>
              <p:tags r:id="rId5"/>
            </p:custDataLst>
          </p:nvPr>
        </p:nvSpPr>
        <p:spPr>
          <a:xfrm>
            <a:off x="5092190" y="3266093"/>
            <a:ext cx="2016000" cy="1674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7" name="Subtitle Placeholder 3">
            <a:extLst>
              <a:ext uri="{FF2B5EF4-FFF2-40B4-BE49-F238E27FC236}">
                <a16:creationId xmlns:a16="http://schemas.microsoft.com/office/drawing/2014/main" id="{68A2F60F-4834-8BFD-D168-6C050B3CCE80}"/>
              </a:ext>
            </a:extLst>
          </p:cNvPr>
          <p:cNvSpPr>
            <a:spLocks noGrp="1"/>
          </p:cNvSpPr>
          <p:nvPr>
            <p:ph type="body" idx="40" hasCustomPrompt="1"/>
            <p:custDataLst>
              <p:tags r:id="rId6"/>
            </p:custDataLst>
          </p:nvPr>
        </p:nvSpPr>
        <p:spPr>
          <a:xfrm>
            <a:off x="5092190" y="4950603"/>
            <a:ext cx="2016000" cy="1324800"/>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cxnSp>
        <p:nvCxnSpPr>
          <p:cNvPr id="38" name="Прямая соединительная линия 37">
            <a:extLst>
              <a:ext uri="{FF2B5EF4-FFF2-40B4-BE49-F238E27FC236}">
                <a16:creationId xmlns:a16="http://schemas.microsoft.com/office/drawing/2014/main" id="{388155CE-94D5-CC1A-D9D5-3604DB7AB52C}"/>
              </a:ext>
            </a:extLst>
          </p:cNvPr>
          <p:cNvCxnSpPr>
            <a:cxnSpLocks/>
          </p:cNvCxnSpPr>
          <p:nvPr userDrawn="1"/>
        </p:nvCxnSpPr>
        <p:spPr>
          <a:xfrm flipV="1">
            <a:off x="2613578"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2" name="Прямая соединительная линия 41">
            <a:extLst>
              <a:ext uri="{FF2B5EF4-FFF2-40B4-BE49-F238E27FC236}">
                <a16:creationId xmlns:a16="http://schemas.microsoft.com/office/drawing/2014/main" id="{54727071-2789-3FA6-BC59-EFACD4ECE169}"/>
              </a:ext>
            </a:extLst>
          </p:cNvPr>
          <p:cNvCxnSpPr>
            <a:cxnSpLocks/>
          </p:cNvCxnSpPr>
          <p:nvPr userDrawn="1"/>
        </p:nvCxnSpPr>
        <p:spPr>
          <a:xfrm flipV="1">
            <a:off x="4865986"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6" name="Прямая соединительная линия 45">
            <a:extLst>
              <a:ext uri="{FF2B5EF4-FFF2-40B4-BE49-F238E27FC236}">
                <a16:creationId xmlns:a16="http://schemas.microsoft.com/office/drawing/2014/main" id="{D677E2F5-F7FA-9849-2C97-80F7B042A9C6}"/>
              </a:ext>
            </a:extLst>
          </p:cNvPr>
          <p:cNvCxnSpPr>
            <a:cxnSpLocks/>
          </p:cNvCxnSpPr>
          <p:nvPr userDrawn="1"/>
        </p:nvCxnSpPr>
        <p:spPr>
          <a:xfrm flipV="1">
            <a:off x="11623207"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52" name="Text Placeholder 1">
            <a:extLst>
              <a:ext uri="{FF2B5EF4-FFF2-40B4-BE49-F238E27FC236}">
                <a16:creationId xmlns:a16="http://schemas.microsoft.com/office/drawing/2014/main" id="{BE8DE4E5-51AE-90F3-EC99-A6E539EECEEA}"/>
              </a:ext>
            </a:extLst>
          </p:cNvPr>
          <p:cNvSpPr>
            <a:spLocks noGrp="1"/>
          </p:cNvSpPr>
          <p:nvPr>
            <p:ph type="body" idx="42" hasCustomPrompt="1"/>
            <p:custDataLst>
              <p:tags r:id="rId7"/>
            </p:custDataLst>
          </p:nvPr>
        </p:nvSpPr>
        <p:spPr>
          <a:xfrm>
            <a:off x="587374" y="3266093"/>
            <a:ext cx="2016000" cy="1674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3" name="Subtitle Placeholder 1">
            <a:extLst>
              <a:ext uri="{FF2B5EF4-FFF2-40B4-BE49-F238E27FC236}">
                <a16:creationId xmlns:a16="http://schemas.microsoft.com/office/drawing/2014/main" id="{B6F59084-8963-FE15-E54E-C00F8FB091BD}"/>
              </a:ext>
            </a:extLst>
          </p:cNvPr>
          <p:cNvSpPr>
            <a:spLocks noGrp="1"/>
          </p:cNvSpPr>
          <p:nvPr>
            <p:ph type="body" idx="43" hasCustomPrompt="1"/>
            <p:custDataLst>
              <p:tags r:id="rId8"/>
            </p:custDataLst>
          </p:nvPr>
        </p:nvSpPr>
        <p:spPr>
          <a:xfrm>
            <a:off x="587374" y="4950603"/>
            <a:ext cx="2016000" cy="1324800"/>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4" name="Text Placeholder 4">
            <a:extLst>
              <a:ext uri="{FF2B5EF4-FFF2-40B4-BE49-F238E27FC236}">
                <a16:creationId xmlns:a16="http://schemas.microsoft.com/office/drawing/2014/main" id="{98C82415-AD65-D650-04B8-7BE1BCF9845C}"/>
              </a:ext>
            </a:extLst>
          </p:cNvPr>
          <p:cNvSpPr>
            <a:spLocks noGrp="1"/>
          </p:cNvSpPr>
          <p:nvPr>
            <p:ph type="body" idx="44" hasCustomPrompt="1"/>
            <p:custDataLst>
              <p:tags r:id="rId9"/>
            </p:custDataLst>
          </p:nvPr>
        </p:nvSpPr>
        <p:spPr>
          <a:xfrm>
            <a:off x="7344598" y="3266093"/>
            <a:ext cx="2016000" cy="1674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5" name="Subtitle Placeholder 4">
            <a:extLst>
              <a:ext uri="{FF2B5EF4-FFF2-40B4-BE49-F238E27FC236}">
                <a16:creationId xmlns:a16="http://schemas.microsoft.com/office/drawing/2014/main" id="{CB9E83AF-9834-4B55-9D22-7BBF5669732D}"/>
              </a:ext>
            </a:extLst>
          </p:cNvPr>
          <p:cNvSpPr>
            <a:spLocks noGrp="1"/>
          </p:cNvSpPr>
          <p:nvPr>
            <p:ph type="body" idx="45" hasCustomPrompt="1"/>
            <p:custDataLst>
              <p:tags r:id="rId10"/>
            </p:custDataLst>
          </p:nvPr>
        </p:nvSpPr>
        <p:spPr>
          <a:xfrm>
            <a:off x="7344598" y="4950603"/>
            <a:ext cx="2016000" cy="1323197"/>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6" name="Прямоугольник: скругленные углы 55">
            <a:extLst>
              <a:ext uri="{FF2B5EF4-FFF2-40B4-BE49-F238E27FC236}">
                <a16:creationId xmlns:a16="http://schemas.microsoft.com/office/drawing/2014/main" id="{065CE1F3-7EBC-C22F-8633-8406DF2DA7D1}"/>
              </a:ext>
            </a:extLst>
          </p:cNvPr>
          <p:cNvSpPr/>
          <p:nvPr userDrawn="1"/>
        </p:nvSpPr>
        <p:spPr>
          <a:xfrm>
            <a:off x="7344598" y="2275827"/>
            <a:ext cx="2016000" cy="7200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57" name="Прямая соединительная линия 56">
            <a:extLst>
              <a:ext uri="{FF2B5EF4-FFF2-40B4-BE49-F238E27FC236}">
                <a16:creationId xmlns:a16="http://schemas.microsoft.com/office/drawing/2014/main" id="{D9C08971-400B-3414-5B62-A71FC37116C6}"/>
              </a:ext>
            </a:extLst>
          </p:cNvPr>
          <p:cNvCxnSpPr>
            <a:cxnSpLocks/>
          </p:cNvCxnSpPr>
          <p:nvPr userDrawn="1"/>
        </p:nvCxnSpPr>
        <p:spPr>
          <a:xfrm flipV="1">
            <a:off x="7118394"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58" name="Прямоугольник: скругленные углы 57">
            <a:extLst>
              <a:ext uri="{FF2B5EF4-FFF2-40B4-BE49-F238E27FC236}">
                <a16:creationId xmlns:a16="http://schemas.microsoft.com/office/drawing/2014/main" id="{45D32B9F-D0B6-72D0-5BC7-3D18F66A28DA}"/>
              </a:ext>
            </a:extLst>
          </p:cNvPr>
          <p:cNvSpPr/>
          <p:nvPr userDrawn="1"/>
        </p:nvSpPr>
        <p:spPr>
          <a:xfrm>
            <a:off x="9597006" y="2275827"/>
            <a:ext cx="2016000" cy="720000"/>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59" name="Прямая соединительная линия 58">
            <a:extLst>
              <a:ext uri="{FF2B5EF4-FFF2-40B4-BE49-F238E27FC236}">
                <a16:creationId xmlns:a16="http://schemas.microsoft.com/office/drawing/2014/main" id="{E651C224-5EB7-4582-23F0-DD7950E35461}"/>
              </a:ext>
            </a:extLst>
          </p:cNvPr>
          <p:cNvCxnSpPr>
            <a:cxnSpLocks/>
          </p:cNvCxnSpPr>
          <p:nvPr userDrawn="1"/>
        </p:nvCxnSpPr>
        <p:spPr>
          <a:xfrm flipV="1">
            <a:off x="9370802" y="2635827"/>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60" name="Milestone Placeholder 2">
            <a:extLst>
              <a:ext uri="{FF2B5EF4-FFF2-40B4-BE49-F238E27FC236}">
                <a16:creationId xmlns:a16="http://schemas.microsoft.com/office/drawing/2014/main" id="{974F66B7-BEE2-A657-E136-F73FC1166812}"/>
              </a:ext>
            </a:extLst>
          </p:cNvPr>
          <p:cNvSpPr>
            <a:spLocks noGrp="1"/>
          </p:cNvSpPr>
          <p:nvPr>
            <p:ph type="body" idx="48" hasCustomPrompt="1"/>
            <p:custDataLst>
              <p:tags r:id="rId11"/>
            </p:custDataLst>
          </p:nvPr>
        </p:nvSpPr>
        <p:spPr>
          <a:xfrm>
            <a:off x="2887440" y="2328050"/>
            <a:ext cx="1920684" cy="615553"/>
          </a:xfrm>
        </p:spPr>
        <p:txBody>
          <a:bodyPr lIns="216000" tIns="0" rIns="216000" bIns="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61" name="Milestone Placeholder 3">
            <a:extLst>
              <a:ext uri="{FF2B5EF4-FFF2-40B4-BE49-F238E27FC236}">
                <a16:creationId xmlns:a16="http://schemas.microsoft.com/office/drawing/2014/main" id="{0DE4414C-6905-06A9-0CDB-BFA85BEA5875}"/>
              </a:ext>
            </a:extLst>
          </p:cNvPr>
          <p:cNvSpPr>
            <a:spLocks noGrp="1"/>
          </p:cNvSpPr>
          <p:nvPr>
            <p:ph type="body" idx="49" hasCustomPrompt="1"/>
            <p:custDataLst>
              <p:tags r:id="rId12"/>
            </p:custDataLst>
          </p:nvPr>
        </p:nvSpPr>
        <p:spPr>
          <a:xfrm>
            <a:off x="5113613" y="2328050"/>
            <a:ext cx="1920684" cy="615553"/>
          </a:xfrm>
        </p:spPr>
        <p:txBody>
          <a:bodyPr lIns="216000" tIns="0" rIns="216000" bIns="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62" name="Milestone Placeholder 4">
            <a:extLst>
              <a:ext uri="{FF2B5EF4-FFF2-40B4-BE49-F238E27FC236}">
                <a16:creationId xmlns:a16="http://schemas.microsoft.com/office/drawing/2014/main" id="{D596F846-ACE4-2C30-AC29-31A2C78C3652}"/>
              </a:ext>
            </a:extLst>
          </p:cNvPr>
          <p:cNvSpPr>
            <a:spLocks noGrp="1"/>
          </p:cNvSpPr>
          <p:nvPr>
            <p:ph type="body" idx="50" hasCustomPrompt="1"/>
            <p:custDataLst>
              <p:tags r:id="rId13"/>
            </p:custDataLst>
          </p:nvPr>
        </p:nvSpPr>
        <p:spPr>
          <a:xfrm>
            <a:off x="7392256" y="2328050"/>
            <a:ext cx="1920684" cy="615553"/>
          </a:xfrm>
        </p:spPr>
        <p:txBody>
          <a:bodyPr lIns="216000" tIns="0" rIns="216000" bIns="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63" name="Milestone Placeholder 5">
            <a:extLst>
              <a:ext uri="{FF2B5EF4-FFF2-40B4-BE49-F238E27FC236}">
                <a16:creationId xmlns:a16="http://schemas.microsoft.com/office/drawing/2014/main" id="{A95F2E75-8A36-E01F-9FD2-F73D1DC03AC3}"/>
              </a:ext>
            </a:extLst>
          </p:cNvPr>
          <p:cNvSpPr>
            <a:spLocks noGrp="1"/>
          </p:cNvSpPr>
          <p:nvPr>
            <p:ph type="body" idx="51" hasCustomPrompt="1"/>
            <p:custDataLst>
              <p:tags r:id="rId14"/>
            </p:custDataLst>
          </p:nvPr>
        </p:nvSpPr>
        <p:spPr>
          <a:xfrm>
            <a:off x="9644664" y="2328050"/>
            <a:ext cx="1920684" cy="615553"/>
          </a:xfrm>
        </p:spPr>
        <p:txBody>
          <a:bodyPr lIns="216000" tIns="0" rIns="216000" bIns="0" anchor="ctr" anchorCtr="0">
            <a:noAutofit/>
          </a:bodyPr>
          <a:lstStyle>
            <a:lvl1pPr marL="0" indent="0" algn="ctr">
              <a:buNone/>
              <a:defRPr sz="19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64" name="Прямоугольник: скругленные углы 63">
            <a:extLst>
              <a:ext uri="{FF2B5EF4-FFF2-40B4-BE49-F238E27FC236}">
                <a16:creationId xmlns:a16="http://schemas.microsoft.com/office/drawing/2014/main" id="{40A436D7-D18E-CD23-B9D5-295F18843B16}"/>
              </a:ext>
            </a:extLst>
          </p:cNvPr>
          <p:cNvSpPr/>
          <p:nvPr userDrawn="1"/>
        </p:nvSpPr>
        <p:spPr>
          <a:xfrm>
            <a:off x="9597006" y="3213868"/>
            <a:ext cx="2016000" cy="3059647"/>
          </a:xfrm>
          <a:prstGeom prst="roundRect">
            <a:avLst>
              <a:gd name="adj" fmla="val 1517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Text Placeholder 5">
            <a:extLst>
              <a:ext uri="{FF2B5EF4-FFF2-40B4-BE49-F238E27FC236}">
                <a16:creationId xmlns:a16="http://schemas.microsoft.com/office/drawing/2014/main" id="{F9148CAC-B0F9-97BD-8841-94F1E24572C7}"/>
              </a:ext>
            </a:extLst>
          </p:cNvPr>
          <p:cNvSpPr>
            <a:spLocks noGrp="1"/>
          </p:cNvSpPr>
          <p:nvPr>
            <p:ph type="body" idx="52" hasCustomPrompt="1"/>
            <p:custDataLst>
              <p:tags r:id="rId15"/>
            </p:custDataLst>
          </p:nvPr>
        </p:nvSpPr>
        <p:spPr>
          <a:xfrm>
            <a:off x="9597006" y="3266093"/>
            <a:ext cx="2016000" cy="1674000"/>
          </a:xfrm>
        </p:spPr>
        <p:txBody>
          <a:bodyPr lIns="216000" tIns="21600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66" name="Subtitle Placeholder 5">
            <a:extLst>
              <a:ext uri="{FF2B5EF4-FFF2-40B4-BE49-F238E27FC236}">
                <a16:creationId xmlns:a16="http://schemas.microsoft.com/office/drawing/2014/main" id="{E0D0278B-FC44-11F4-0EF7-B6545D39AE1F}"/>
              </a:ext>
            </a:extLst>
          </p:cNvPr>
          <p:cNvSpPr>
            <a:spLocks noGrp="1"/>
          </p:cNvSpPr>
          <p:nvPr>
            <p:ph type="body" idx="53" hasCustomPrompt="1"/>
            <p:custDataLst>
              <p:tags r:id="rId16"/>
            </p:custDataLst>
          </p:nvPr>
        </p:nvSpPr>
        <p:spPr>
          <a:xfrm>
            <a:off x="9597006" y="4950603"/>
            <a:ext cx="2016000" cy="1323197"/>
          </a:xfrm>
        </p:spPr>
        <p:txBody>
          <a:bodyPr wrap="square" lIns="216000" tIns="108000" rIns="216000" bIns="288000" anchor="t"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 name="Footer Placeholder">
            <a:extLst>
              <a:ext uri="{FF2B5EF4-FFF2-40B4-BE49-F238E27FC236}">
                <a16:creationId xmlns:a16="http://schemas.microsoft.com/office/drawing/2014/main" id="{23FD9F5F-A7EA-1F9D-69E8-222BDB6E79DD}"/>
              </a:ext>
            </a:extLst>
          </p:cNvPr>
          <p:cNvSpPr>
            <a:spLocks noGrp="1"/>
          </p:cNvSpPr>
          <p:nvPr>
            <p:ph type="body" sz="quarter" idx="22" hasCustomPrompt="1"/>
            <p:custDataLst>
              <p:tags r:id="rId17"/>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19"/>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615181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I60V8">
    <p:bg>
      <p:bgPr>
        <a:solidFill>
          <a:schemeClr val="tx2"/>
        </a:solidFill>
        <a:effectLst/>
      </p:bgPr>
    </p:bg>
    <p:spTree>
      <p:nvGrpSpPr>
        <p:cNvPr id="1" name=""/>
        <p:cNvGrpSpPr/>
        <p:nvPr/>
      </p:nvGrpSpPr>
      <p:grpSpPr>
        <a:xfrm>
          <a:off x="0" y="0"/>
          <a:ext cx="0" cy="0"/>
          <a:chOff x="0" y="0"/>
          <a:chExt cx="0" cy="0"/>
        </a:xfrm>
      </p:grpSpPr>
      <p:sp>
        <p:nvSpPr>
          <p:cNvPr id="2" name="Ellipse">
            <a:extLst>
              <a:ext uri="{FF2B5EF4-FFF2-40B4-BE49-F238E27FC236}">
                <a16:creationId xmlns:a16="http://schemas.microsoft.com/office/drawing/2014/main" id="{7061ED7D-4EFD-2BC2-BD8F-7EA565F067D7}"/>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Ellipse">
            <a:extLst>
              <a:ext uri="{FF2B5EF4-FFF2-40B4-BE49-F238E27FC236}">
                <a16:creationId xmlns:a16="http://schemas.microsoft.com/office/drawing/2014/main" id="{0C612F22-A2C6-47E5-893F-98D7DB629B81}"/>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49B031B5-A46E-D830-EEB9-FEC4A8BE98A5}"/>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Title Placeholder">
            <a:extLst>
              <a:ext uri="{FF2B5EF4-FFF2-40B4-BE49-F238E27FC236}">
                <a16:creationId xmlns:a16="http://schemas.microsoft.com/office/drawing/2014/main" id="{2AE5C098-54CA-8AD7-E03C-2C0B462E8094}"/>
              </a:ext>
            </a:extLst>
          </p:cNvPr>
          <p:cNvSpPr>
            <a:spLocks noGrp="1"/>
          </p:cNvSpPr>
          <p:nvPr>
            <p:ph type="title" hasCustomPrompt="1"/>
            <p:custDataLst>
              <p:tags r:id="rId1"/>
            </p:custDataLst>
          </p:nvPr>
        </p:nvSpPr>
        <p:spPr>
          <a:xfrm>
            <a:off x="597207" y="1309407"/>
            <a:ext cx="11007419" cy="664797"/>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9" name="Прямоугольник: скругленные углы 8">
            <a:extLst>
              <a:ext uri="{FF2B5EF4-FFF2-40B4-BE49-F238E27FC236}">
                <a16:creationId xmlns:a16="http://schemas.microsoft.com/office/drawing/2014/main" id="{7050BCFA-AAB5-0D99-09D2-EF27CC310A59}"/>
              </a:ext>
            </a:extLst>
          </p:cNvPr>
          <p:cNvSpPr/>
          <p:nvPr userDrawn="1"/>
        </p:nvSpPr>
        <p:spPr>
          <a:xfrm>
            <a:off x="58737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2"/>
              </a:solidFill>
            </a:endParaRPr>
          </a:p>
        </p:txBody>
      </p:sp>
      <p:sp>
        <p:nvSpPr>
          <p:cNvPr id="23" name="Milestone Placeholder 1">
            <a:extLst>
              <a:ext uri="{FF2B5EF4-FFF2-40B4-BE49-F238E27FC236}">
                <a16:creationId xmlns:a16="http://schemas.microsoft.com/office/drawing/2014/main" id="{9AD3081D-1A46-0CC4-86E4-1DE3707C96A2}"/>
              </a:ext>
            </a:extLst>
          </p:cNvPr>
          <p:cNvSpPr>
            <a:spLocks noGrp="1"/>
          </p:cNvSpPr>
          <p:nvPr>
            <p:ph type="body" idx="35" hasCustomPrompt="1"/>
            <p:custDataLst>
              <p:tags r:id="rId2"/>
            </p:custDataLst>
          </p:nvPr>
        </p:nvSpPr>
        <p:spPr>
          <a:xfrm>
            <a:off x="58737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4" name="Прямоугольник: скругленные углы 23">
            <a:extLst>
              <a:ext uri="{FF2B5EF4-FFF2-40B4-BE49-F238E27FC236}">
                <a16:creationId xmlns:a16="http://schemas.microsoft.com/office/drawing/2014/main" id="{DA310FB8-23A4-E828-5839-22A815053935}"/>
              </a:ext>
            </a:extLst>
          </p:cNvPr>
          <p:cNvSpPr/>
          <p:nvPr userDrawn="1"/>
        </p:nvSpPr>
        <p:spPr>
          <a:xfrm>
            <a:off x="245890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5" name="Прямоугольник: скругленные углы 24">
            <a:extLst>
              <a:ext uri="{FF2B5EF4-FFF2-40B4-BE49-F238E27FC236}">
                <a16:creationId xmlns:a16="http://schemas.microsoft.com/office/drawing/2014/main" id="{3A840694-A645-9EF3-6CED-A853B861B226}"/>
              </a:ext>
            </a:extLst>
          </p:cNvPr>
          <p:cNvSpPr/>
          <p:nvPr userDrawn="1"/>
        </p:nvSpPr>
        <p:spPr>
          <a:xfrm>
            <a:off x="433043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31" name="Прямая соединительная линия 30">
            <a:extLst>
              <a:ext uri="{FF2B5EF4-FFF2-40B4-BE49-F238E27FC236}">
                <a16:creationId xmlns:a16="http://schemas.microsoft.com/office/drawing/2014/main" id="{39AD8041-C375-6896-0FFB-587C2937246D}"/>
              </a:ext>
            </a:extLst>
          </p:cNvPr>
          <p:cNvCxnSpPr>
            <a:cxnSpLocks/>
          </p:cNvCxnSpPr>
          <p:nvPr userDrawn="1"/>
        </p:nvCxnSpPr>
        <p:spPr>
          <a:xfrm flipV="1">
            <a:off x="224493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2" name="Прямая соединительная линия 41">
            <a:extLst>
              <a:ext uri="{FF2B5EF4-FFF2-40B4-BE49-F238E27FC236}">
                <a16:creationId xmlns:a16="http://schemas.microsoft.com/office/drawing/2014/main" id="{255E0A5E-0CAC-328A-CBF8-A60BA6E71CD6}"/>
              </a:ext>
            </a:extLst>
          </p:cNvPr>
          <p:cNvCxnSpPr>
            <a:cxnSpLocks/>
          </p:cNvCxnSpPr>
          <p:nvPr userDrawn="1"/>
        </p:nvCxnSpPr>
        <p:spPr>
          <a:xfrm flipV="1">
            <a:off x="411646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cxnSp>
        <p:nvCxnSpPr>
          <p:cNvPr id="43" name="Прямая соединительная линия 42">
            <a:extLst>
              <a:ext uri="{FF2B5EF4-FFF2-40B4-BE49-F238E27FC236}">
                <a16:creationId xmlns:a16="http://schemas.microsoft.com/office/drawing/2014/main" id="{283B9AA2-3068-A59F-B407-428339DEB5A8}"/>
              </a:ext>
            </a:extLst>
          </p:cNvPr>
          <p:cNvCxnSpPr>
            <a:cxnSpLocks/>
          </p:cNvCxnSpPr>
          <p:nvPr userDrawn="1"/>
        </p:nvCxnSpPr>
        <p:spPr>
          <a:xfrm flipV="1">
            <a:off x="11623207"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44" name="Прямоугольник: скругленные углы 43">
            <a:extLst>
              <a:ext uri="{FF2B5EF4-FFF2-40B4-BE49-F238E27FC236}">
                <a16:creationId xmlns:a16="http://schemas.microsoft.com/office/drawing/2014/main" id="{A92F0194-C2A4-4024-371D-79E7EB0106B8}"/>
              </a:ext>
            </a:extLst>
          </p:cNvPr>
          <p:cNvSpPr/>
          <p:nvPr userDrawn="1"/>
        </p:nvSpPr>
        <p:spPr>
          <a:xfrm>
            <a:off x="620196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45" name="Прямая соединительная линия 44">
            <a:extLst>
              <a:ext uri="{FF2B5EF4-FFF2-40B4-BE49-F238E27FC236}">
                <a16:creationId xmlns:a16="http://schemas.microsoft.com/office/drawing/2014/main" id="{08E4E28C-F184-64B6-9F79-ED953206C445}"/>
              </a:ext>
            </a:extLst>
          </p:cNvPr>
          <p:cNvCxnSpPr>
            <a:cxnSpLocks/>
          </p:cNvCxnSpPr>
          <p:nvPr userDrawn="1"/>
        </p:nvCxnSpPr>
        <p:spPr>
          <a:xfrm flipV="1">
            <a:off x="598799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46" name="Прямоугольник: скругленные углы 45">
            <a:extLst>
              <a:ext uri="{FF2B5EF4-FFF2-40B4-BE49-F238E27FC236}">
                <a16:creationId xmlns:a16="http://schemas.microsoft.com/office/drawing/2014/main" id="{D2E7EEF2-3AA3-A4B5-ABC3-94C7E7448B84}"/>
              </a:ext>
            </a:extLst>
          </p:cNvPr>
          <p:cNvSpPr/>
          <p:nvPr userDrawn="1"/>
        </p:nvSpPr>
        <p:spPr>
          <a:xfrm>
            <a:off x="8073494" y="2174314"/>
            <a:ext cx="1659600" cy="1659600"/>
          </a:xfrm>
          <a:prstGeom prst="roundRect">
            <a:avLst>
              <a:gd name="adj" fmla="val 5000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cxnSp>
        <p:nvCxnSpPr>
          <p:cNvPr id="47" name="Прямая соединительная линия 46">
            <a:extLst>
              <a:ext uri="{FF2B5EF4-FFF2-40B4-BE49-F238E27FC236}">
                <a16:creationId xmlns:a16="http://schemas.microsoft.com/office/drawing/2014/main" id="{39194542-AFF5-1380-86CE-4562AC3852D0}"/>
              </a:ext>
            </a:extLst>
          </p:cNvPr>
          <p:cNvCxnSpPr>
            <a:cxnSpLocks/>
          </p:cNvCxnSpPr>
          <p:nvPr userDrawn="1"/>
        </p:nvCxnSpPr>
        <p:spPr>
          <a:xfrm flipV="1">
            <a:off x="973105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48" name="Milestone Placeholder 2">
            <a:extLst>
              <a:ext uri="{FF2B5EF4-FFF2-40B4-BE49-F238E27FC236}">
                <a16:creationId xmlns:a16="http://schemas.microsoft.com/office/drawing/2014/main" id="{B2A2F2EB-AE37-62D6-6C71-CAFB700C9F8E}"/>
              </a:ext>
            </a:extLst>
          </p:cNvPr>
          <p:cNvSpPr>
            <a:spLocks noGrp="1"/>
          </p:cNvSpPr>
          <p:nvPr>
            <p:ph type="body" idx="48" hasCustomPrompt="1"/>
            <p:custDataLst>
              <p:tags r:id="rId3"/>
            </p:custDataLst>
          </p:nvPr>
        </p:nvSpPr>
        <p:spPr>
          <a:xfrm>
            <a:off x="245890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9" name="Milestone Placeholder 3">
            <a:extLst>
              <a:ext uri="{FF2B5EF4-FFF2-40B4-BE49-F238E27FC236}">
                <a16:creationId xmlns:a16="http://schemas.microsoft.com/office/drawing/2014/main" id="{0559AE3B-3627-93EF-E971-A3B6127BE467}"/>
              </a:ext>
            </a:extLst>
          </p:cNvPr>
          <p:cNvSpPr>
            <a:spLocks noGrp="1"/>
          </p:cNvSpPr>
          <p:nvPr>
            <p:ph type="body" idx="49" hasCustomPrompt="1"/>
            <p:custDataLst>
              <p:tags r:id="rId4"/>
            </p:custDataLst>
          </p:nvPr>
        </p:nvSpPr>
        <p:spPr>
          <a:xfrm>
            <a:off x="433043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0" name="Milestone Placeholder 4">
            <a:extLst>
              <a:ext uri="{FF2B5EF4-FFF2-40B4-BE49-F238E27FC236}">
                <a16:creationId xmlns:a16="http://schemas.microsoft.com/office/drawing/2014/main" id="{D2E06EBF-CD0D-59D4-C2A3-DAD5BDE7A500}"/>
              </a:ext>
            </a:extLst>
          </p:cNvPr>
          <p:cNvSpPr>
            <a:spLocks noGrp="1"/>
          </p:cNvSpPr>
          <p:nvPr>
            <p:ph type="body" idx="50" hasCustomPrompt="1"/>
            <p:custDataLst>
              <p:tags r:id="rId5"/>
            </p:custDataLst>
          </p:nvPr>
        </p:nvSpPr>
        <p:spPr>
          <a:xfrm>
            <a:off x="620196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1" name="Milestone Placeholder 5">
            <a:extLst>
              <a:ext uri="{FF2B5EF4-FFF2-40B4-BE49-F238E27FC236}">
                <a16:creationId xmlns:a16="http://schemas.microsoft.com/office/drawing/2014/main" id="{105ED9A0-2EF5-5D93-FE7C-D4CBFC39D66A}"/>
              </a:ext>
            </a:extLst>
          </p:cNvPr>
          <p:cNvSpPr>
            <a:spLocks noGrp="1"/>
          </p:cNvSpPr>
          <p:nvPr>
            <p:ph type="body" idx="51" hasCustomPrompt="1"/>
            <p:custDataLst>
              <p:tags r:id="rId6"/>
            </p:custDataLst>
          </p:nvPr>
        </p:nvSpPr>
        <p:spPr>
          <a:xfrm>
            <a:off x="8073494" y="2478228"/>
            <a:ext cx="1659600" cy="1051772"/>
          </a:xfrm>
        </p:spPr>
        <p:txBody>
          <a:bodyPr lIns="108000" tIns="216000" rIns="108000" bIns="216000" anchor="ctr" anchorCtr="0">
            <a:noAutofit/>
          </a:bodyPr>
          <a:lstStyle>
            <a:lvl1pPr marL="0" indent="0" algn="ctr">
              <a:buNone/>
              <a:defRPr sz="19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2" name="Прямоугольник: скругленные углы 51">
            <a:extLst>
              <a:ext uri="{FF2B5EF4-FFF2-40B4-BE49-F238E27FC236}">
                <a16:creationId xmlns:a16="http://schemas.microsoft.com/office/drawing/2014/main" id="{992F25A3-EE7D-0123-0822-7DB095AD1F36}"/>
              </a:ext>
            </a:extLst>
          </p:cNvPr>
          <p:cNvSpPr/>
          <p:nvPr userDrawn="1"/>
        </p:nvSpPr>
        <p:spPr>
          <a:xfrm>
            <a:off x="9945024" y="2174314"/>
            <a:ext cx="1659600" cy="1659600"/>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cxnSp>
        <p:nvCxnSpPr>
          <p:cNvPr id="53" name="Прямая соединительная линия 52">
            <a:extLst>
              <a:ext uri="{FF2B5EF4-FFF2-40B4-BE49-F238E27FC236}">
                <a16:creationId xmlns:a16="http://schemas.microsoft.com/office/drawing/2014/main" id="{131A1756-C098-4B1D-E082-63983E27C96E}"/>
              </a:ext>
            </a:extLst>
          </p:cNvPr>
          <p:cNvCxnSpPr>
            <a:cxnSpLocks/>
          </p:cNvCxnSpPr>
          <p:nvPr userDrawn="1"/>
        </p:nvCxnSpPr>
        <p:spPr>
          <a:xfrm flipV="1">
            <a:off x="7859529" y="3004114"/>
            <a:ext cx="216000" cy="1"/>
          </a:xfrm>
          <a:prstGeom prst="line">
            <a:avLst/>
          </a:prstGeom>
          <a:ln w="25400" cap="rnd">
            <a:solidFill>
              <a:schemeClr val="accent1"/>
            </a:solidFill>
            <a:prstDash val="sysDot"/>
            <a:round/>
            <a:tailEnd type="triangle" w="lg" len="lg"/>
          </a:ln>
        </p:spPr>
        <p:style>
          <a:lnRef idx="2">
            <a:schemeClr val="accent1"/>
          </a:lnRef>
          <a:fillRef idx="0">
            <a:schemeClr val="accent1"/>
          </a:fillRef>
          <a:effectRef idx="1">
            <a:schemeClr val="accent1"/>
          </a:effectRef>
          <a:fontRef idx="minor">
            <a:schemeClr val="tx1"/>
          </a:fontRef>
        </p:style>
      </p:cxnSp>
      <p:sp>
        <p:nvSpPr>
          <p:cNvPr id="54" name="Milestone Placeholder 6">
            <a:extLst>
              <a:ext uri="{FF2B5EF4-FFF2-40B4-BE49-F238E27FC236}">
                <a16:creationId xmlns:a16="http://schemas.microsoft.com/office/drawing/2014/main" id="{E32E51FC-12B9-D31B-E61A-03C3A059E24F}"/>
              </a:ext>
            </a:extLst>
          </p:cNvPr>
          <p:cNvSpPr>
            <a:spLocks noGrp="1"/>
          </p:cNvSpPr>
          <p:nvPr>
            <p:ph type="body" idx="52" hasCustomPrompt="1"/>
            <p:custDataLst>
              <p:tags r:id="rId7"/>
            </p:custDataLst>
          </p:nvPr>
        </p:nvSpPr>
        <p:spPr>
          <a:xfrm>
            <a:off x="9945024" y="2478228"/>
            <a:ext cx="1659600" cy="1051772"/>
          </a:xfrm>
        </p:spPr>
        <p:txBody>
          <a:bodyPr lIns="108000" tIns="216000" rIns="108000" bIns="216000" anchor="ctr" anchorCtr="0">
            <a:noAutofit/>
          </a:bodyPr>
          <a:lstStyle>
            <a:lvl1pPr marL="0" indent="0" algn="ctr">
              <a:buNone/>
              <a:defRPr sz="19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5" name="Text Placeholder">
            <a:extLst>
              <a:ext uri="{FF2B5EF4-FFF2-40B4-BE49-F238E27FC236}">
                <a16:creationId xmlns:a16="http://schemas.microsoft.com/office/drawing/2014/main" id="{62CC474D-2F5E-4500-F396-93204659BE89}"/>
              </a:ext>
            </a:extLst>
          </p:cNvPr>
          <p:cNvSpPr>
            <a:spLocks noGrp="1"/>
          </p:cNvSpPr>
          <p:nvPr>
            <p:ph type="body" idx="36" hasCustomPrompt="1"/>
            <p:custDataLst>
              <p:tags r:id="rId8"/>
            </p:custDataLst>
          </p:nvPr>
        </p:nvSpPr>
        <p:spPr>
          <a:xfrm>
            <a:off x="587374" y="4795665"/>
            <a:ext cx="1659600" cy="1454244"/>
          </a:xfrm>
        </p:spPr>
        <p:txBody>
          <a:bodyPr lIns="0" tIns="0" rIns="0" bIns="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56" name="Subtitle Placeholder">
            <a:extLst>
              <a:ext uri="{FF2B5EF4-FFF2-40B4-BE49-F238E27FC236}">
                <a16:creationId xmlns:a16="http://schemas.microsoft.com/office/drawing/2014/main" id="{1361FA07-81D2-50B1-0192-560E128E11E1}"/>
              </a:ext>
            </a:extLst>
          </p:cNvPr>
          <p:cNvSpPr>
            <a:spLocks noGrp="1"/>
          </p:cNvSpPr>
          <p:nvPr>
            <p:ph type="body" idx="37" hasCustomPrompt="1"/>
            <p:custDataLst>
              <p:tags r:id="rId9"/>
            </p:custDataLst>
          </p:nvPr>
        </p:nvSpPr>
        <p:spPr>
          <a:xfrm>
            <a:off x="587374" y="4033968"/>
            <a:ext cx="1659600" cy="724608"/>
          </a:xfrm>
        </p:spPr>
        <p:txBody>
          <a:bodyPr wrap="square" lIns="0" tIns="0" rIns="0" bIns="108000" anchor="ctr" anchorCtr="0">
            <a:sp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7" name="Text Placeholder">
            <a:extLst>
              <a:ext uri="{FF2B5EF4-FFF2-40B4-BE49-F238E27FC236}">
                <a16:creationId xmlns:a16="http://schemas.microsoft.com/office/drawing/2014/main" id="{187D33D9-C649-4DA4-1736-5927E92E0A23}"/>
              </a:ext>
            </a:extLst>
          </p:cNvPr>
          <p:cNvSpPr>
            <a:spLocks noGrp="1"/>
          </p:cNvSpPr>
          <p:nvPr>
            <p:ph type="body" idx="53" hasCustomPrompt="1"/>
            <p:custDataLst>
              <p:tags r:id="rId10"/>
            </p:custDataLst>
          </p:nvPr>
        </p:nvSpPr>
        <p:spPr>
          <a:xfrm>
            <a:off x="2458904" y="4795665"/>
            <a:ext cx="1659600" cy="1454400"/>
          </a:xfrm>
        </p:spPr>
        <p:txBody>
          <a:bodyPr lIns="0" tIns="0" rIns="0" bIns="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58" name="Subtitle Placeholder">
            <a:extLst>
              <a:ext uri="{FF2B5EF4-FFF2-40B4-BE49-F238E27FC236}">
                <a16:creationId xmlns:a16="http://schemas.microsoft.com/office/drawing/2014/main" id="{FC103AE9-3554-FCFB-1052-920D26129B1C}"/>
              </a:ext>
            </a:extLst>
          </p:cNvPr>
          <p:cNvSpPr>
            <a:spLocks noGrp="1"/>
          </p:cNvSpPr>
          <p:nvPr>
            <p:ph type="body" idx="54" hasCustomPrompt="1"/>
            <p:custDataLst>
              <p:tags r:id="rId11"/>
            </p:custDataLst>
          </p:nvPr>
        </p:nvSpPr>
        <p:spPr>
          <a:xfrm>
            <a:off x="2458904" y="4033968"/>
            <a:ext cx="1659600" cy="724608"/>
          </a:xfrm>
        </p:spPr>
        <p:txBody>
          <a:bodyPr wrap="square" lIns="0" tIns="0" rIns="0" bIns="108000" anchor="ctr" anchorCtr="0">
            <a:sp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9" name="Text Placeholder">
            <a:extLst>
              <a:ext uri="{FF2B5EF4-FFF2-40B4-BE49-F238E27FC236}">
                <a16:creationId xmlns:a16="http://schemas.microsoft.com/office/drawing/2014/main" id="{75CA65EE-0607-6E87-5216-7D2C72303548}"/>
              </a:ext>
            </a:extLst>
          </p:cNvPr>
          <p:cNvSpPr>
            <a:spLocks noGrp="1"/>
          </p:cNvSpPr>
          <p:nvPr>
            <p:ph type="body" idx="55" hasCustomPrompt="1"/>
            <p:custDataLst>
              <p:tags r:id="rId12"/>
            </p:custDataLst>
          </p:nvPr>
        </p:nvSpPr>
        <p:spPr>
          <a:xfrm>
            <a:off x="4330434" y="4795665"/>
            <a:ext cx="1659600" cy="1454400"/>
          </a:xfrm>
        </p:spPr>
        <p:txBody>
          <a:bodyPr lIns="0" tIns="0" rIns="0" bIns="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60" name="Subtitle Placeholder">
            <a:extLst>
              <a:ext uri="{FF2B5EF4-FFF2-40B4-BE49-F238E27FC236}">
                <a16:creationId xmlns:a16="http://schemas.microsoft.com/office/drawing/2014/main" id="{49186FC3-85E0-6063-05D0-290F1DDBC116}"/>
              </a:ext>
            </a:extLst>
          </p:cNvPr>
          <p:cNvSpPr>
            <a:spLocks noGrp="1"/>
          </p:cNvSpPr>
          <p:nvPr>
            <p:ph type="body" idx="56" hasCustomPrompt="1"/>
            <p:custDataLst>
              <p:tags r:id="rId13"/>
            </p:custDataLst>
          </p:nvPr>
        </p:nvSpPr>
        <p:spPr>
          <a:xfrm>
            <a:off x="4330434" y="4033968"/>
            <a:ext cx="1659600" cy="724608"/>
          </a:xfrm>
        </p:spPr>
        <p:txBody>
          <a:bodyPr wrap="square" lIns="0" tIns="0" rIns="0" bIns="108000" anchor="ctr" anchorCtr="0">
            <a:sp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1" name="Text Placeholder">
            <a:extLst>
              <a:ext uri="{FF2B5EF4-FFF2-40B4-BE49-F238E27FC236}">
                <a16:creationId xmlns:a16="http://schemas.microsoft.com/office/drawing/2014/main" id="{D889856E-3997-3571-DE15-618890E0C8D0}"/>
              </a:ext>
            </a:extLst>
          </p:cNvPr>
          <p:cNvSpPr>
            <a:spLocks noGrp="1"/>
          </p:cNvSpPr>
          <p:nvPr>
            <p:ph type="body" idx="57" hasCustomPrompt="1"/>
            <p:custDataLst>
              <p:tags r:id="rId14"/>
            </p:custDataLst>
          </p:nvPr>
        </p:nvSpPr>
        <p:spPr>
          <a:xfrm>
            <a:off x="6201964" y="4795665"/>
            <a:ext cx="1659600" cy="1454400"/>
          </a:xfrm>
        </p:spPr>
        <p:txBody>
          <a:bodyPr lIns="0" tIns="0" rIns="0" bIns="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62" name="Subtitle Placeholder">
            <a:extLst>
              <a:ext uri="{FF2B5EF4-FFF2-40B4-BE49-F238E27FC236}">
                <a16:creationId xmlns:a16="http://schemas.microsoft.com/office/drawing/2014/main" id="{02807B9A-BAC0-A2D6-9582-08DE475BDC1F}"/>
              </a:ext>
            </a:extLst>
          </p:cNvPr>
          <p:cNvSpPr>
            <a:spLocks noGrp="1"/>
          </p:cNvSpPr>
          <p:nvPr>
            <p:ph type="body" idx="58" hasCustomPrompt="1"/>
            <p:custDataLst>
              <p:tags r:id="rId15"/>
            </p:custDataLst>
          </p:nvPr>
        </p:nvSpPr>
        <p:spPr>
          <a:xfrm>
            <a:off x="6201964" y="4033968"/>
            <a:ext cx="1659600" cy="724608"/>
          </a:xfrm>
        </p:spPr>
        <p:txBody>
          <a:bodyPr wrap="square" lIns="0" tIns="0" rIns="0" bIns="108000" anchor="ctr" anchorCtr="0">
            <a:sp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3" name="Text Placeholder">
            <a:extLst>
              <a:ext uri="{FF2B5EF4-FFF2-40B4-BE49-F238E27FC236}">
                <a16:creationId xmlns:a16="http://schemas.microsoft.com/office/drawing/2014/main" id="{EE17B391-9107-0D4F-BE4F-B0C291DF17D7}"/>
              </a:ext>
            </a:extLst>
          </p:cNvPr>
          <p:cNvSpPr>
            <a:spLocks noGrp="1"/>
          </p:cNvSpPr>
          <p:nvPr>
            <p:ph type="body" idx="59" hasCustomPrompt="1"/>
            <p:custDataLst>
              <p:tags r:id="rId16"/>
            </p:custDataLst>
          </p:nvPr>
        </p:nvSpPr>
        <p:spPr>
          <a:xfrm>
            <a:off x="8073494" y="4795665"/>
            <a:ext cx="1659600" cy="1454400"/>
          </a:xfrm>
        </p:spPr>
        <p:txBody>
          <a:bodyPr lIns="0" tIns="0" rIns="0" bIns="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64" name="Subtitle Placeholder">
            <a:extLst>
              <a:ext uri="{FF2B5EF4-FFF2-40B4-BE49-F238E27FC236}">
                <a16:creationId xmlns:a16="http://schemas.microsoft.com/office/drawing/2014/main" id="{F1F76C10-A5A2-237F-964B-999673241172}"/>
              </a:ext>
            </a:extLst>
          </p:cNvPr>
          <p:cNvSpPr>
            <a:spLocks noGrp="1"/>
          </p:cNvSpPr>
          <p:nvPr>
            <p:ph type="body" idx="60" hasCustomPrompt="1"/>
            <p:custDataLst>
              <p:tags r:id="rId17"/>
            </p:custDataLst>
          </p:nvPr>
        </p:nvSpPr>
        <p:spPr>
          <a:xfrm>
            <a:off x="8073494" y="4033968"/>
            <a:ext cx="1659600" cy="724608"/>
          </a:xfrm>
        </p:spPr>
        <p:txBody>
          <a:bodyPr wrap="square" lIns="0" tIns="0" rIns="0" bIns="108000" anchor="ctr" anchorCtr="0">
            <a:sp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5" name="Text Placeholder">
            <a:extLst>
              <a:ext uri="{FF2B5EF4-FFF2-40B4-BE49-F238E27FC236}">
                <a16:creationId xmlns:a16="http://schemas.microsoft.com/office/drawing/2014/main" id="{D8A2B8D4-A9E4-8F05-8ABD-61AA114F0454}"/>
              </a:ext>
            </a:extLst>
          </p:cNvPr>
          <p:cNvSpPr>
            <a:spLocks noGrp="1"/>
          </p:cNvSpPr>
          <p:nvPr>
            <p:ph type="body" idx="61" hasCustomPrompt="1"/>
            <p:custDataLst>
              <p:tags r:id="rId18"/>
            </p:custDataLst>
          </p:nvPr>
        </p:nvSpPr>
        <p:spPr>
          <a:xfrm>
            <a:off x="9945024" y="4795665"/>
            <a:ext cx="1659600" cy="1454400"/>
          </a:xfrm>
        </p:spPr>
        <p:txBody>
          <a:bodyPr lIns="0" tIns="0" rIns="0" bIns="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66" name="Subtitle Placeholder">
            <a:extLst>
              <a:ext uri="{FF2B5EF4-FFF2-40B4-BE49-F238E27FC236}">
                <a16:creationId xmlns:a16="http://schemas.microsoft.com/office/drawing/2014/main" id="{4F5D5C01-B9C4-4649-6EC3-97AC57E32640}"/>
              </a:ext>
            </a:extLst>
          </p:cNvPr>
          <p:cNvSpPr>
            <a:spLocks noGrp="1"/>
          </p:cNvSpPr>
          <p:nvPr>
            <p:ph type="body" idx="62" hasCustomPrompt="1"/>
            <p:custDataLst>
              <p:tags r:id="rId19"/>
            </p:custDataLst>
          </p:nvPr>
        </p:nvSpPr>
        <p:spPr>
          <a:xfrm>
            <a:off x="9945024" y="4033968"/>
            <a:ext cx="1659600" cy="724608"/>
          </a:xfrm>
        </p:spPr>
        <p:txBody>
          <a:bodyPr wrap="square" lIns="0" tIns="0" rIns="0" bIns="108000" anchor="ctr" anchorCtr="0">
            <a:sp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Footer Placeholder">
            <a:extLst>
              <a:ext uri="{FF2B5EF4-FFF2-40B4-BE49-F238E27FC236}">
                <a16:creationId xmlns:a16="http://schemas.microsoft.com/office/drawing/2014/main" id="{4E4E209B-7831-82AE-E6C4-D2786B70BD52}"/>
              </a:ext>
            </a:extLst>
          </p:cNvPr>
          <p:cNvSpPr>
            <a:spLocks noGrp="1"/>
          </p:cNvSpPr>
          <p:nvPr>
            <p:ph type="body" sz="quarter" idx="22" hasCustomPrompt="1"/>
            <p:custDataLst>
              <p:tags r:id="rId2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22"/>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3072421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sV1">
    <p:bg>
      <p:bgPr>
        <a:solidFill>
          <a:schemeClr val="bg1"/>
        </a:solidFill>
        <a:effectLst/>
      </p:bgPr>
    </p:bg>
    <p:spTree>
      <p:nvGrpSpPr>
        <p:cNvPr id="1" name=""/>
        <p:cNvGrpSpPr/>
        <p:nvPr/>
      </p:nvGrpSpPr>
      <p:grpSpPr>
        <a:xfrm>
          <a:off x="0" y="0"/>
          <a:ext cx="0" cy="0"/>
          <a:chOff x="0" y="0"/>
          <a:chExt cx="0" cy="0"/>
        </a:xfrm>
      </p:grpSpPr>
      <p:sp>
        <p:nvSpPr>
          <p:cNvPr id="3" name="Ellipse">
            <a:extLst>
              <a:ext uri="{FF2B5EF4-FFF2-40B4-BE49-F238E27FC236}">
                <a16:creationId xmlns:a16="http://schemas.microsoft.com/office/drawing/2014/main" id="{FA6FFBB2-AAEE-B697-8BE2-EC7D0DA25477}"/>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4B38A43F-F879-D71C-2546-81B0CE4CB976}"/>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74137094-6AF8-E798-F616-901AAB5485E6}"/>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itle Placeholder">
            <a:extLst>
              <a:ext uri="{FF2B5EF4-FFF2-40B4-BE49-F238E27FC236}">
                <a16:creationId xmlns:a16="http://schemas.microsoft.com/office/drawing/2014/main" id="{8DC13AE6-C882-5B4C-0D7D-DD9949F1DA5D}"/>
              </a:ext>
            </a:extLst>
          </p:cNvPr>
          <p:cNvSpPr>
            <a:spLocks noGrp="1"/>
          </p:cNvSpPr>
          <p:nvPr>
            <p:ph type="title" hasCustomPrompt="1"/>
            <p:custDataLst>
              <p:tags r:id="rId1"/>
            </p:custDataLst>
          </p:nvPr>
        </p:nvSpPr>
        <p:spPr>
          <a:xfrm>
            <a:off x="597208" y="1309407"/>
            <a:ext cx="5400674" cy="1329595"/>
          </a:xfrm>
          <a:prstGeom prst="rect">
            <a:avLst/>
          </a:prstGeom>
        </p:spPr>
        <p:txBody>
          <a:bodyPr vert="horz" wrap="square" lIns="0" tIns="0" rIns="0" bIns="0" rtlCol="0" anchor="ctr" anchorCtr="0">
            <a:noAutofit/>
          </a:bodyPr>
          <a:lstStyle>
            <a:lvl1pPr>
              <a:defRPr sz="4800"/>
            </a:lvl1pPr>
          </a:lstStyle>
          <a:p>
            <a:pPr lvl="0"/>
            <a:r>
              <a:rPr lang="en-US"/>
              <a:t>Click to add text</a:t>
            </a:r>
            <a:endParaRPr lang="ru-RU"/>
          </a:p>
        </p:txBody>
      </p:sp>
      <p:sp>
        <p:nvSpPr>
          <p:cNvPr id="7" name="Прямоугольник: скругленные углы 6">
            <a:extLst>
              <a:ext uri="{FF2B5EF4-FFF2-40B4-BE49-F238E27FC236}">
                <a16:creationId xmlns:a16="http://schemas.microsoft.com/office/drawing/2014/main" id="{B1FD61A2-C306-F0EA-DC1E-B7295E76BBF9}"/>
              </a:ext>
            </a:extLst>
          </p:cNvPr>
          <p:cNvSpPr/>
          <p:nvPr userDrawn="1"/>
        </p:nvSpPr>
        <p:spPr>
          <a:xfrm>
            <a:off x="587376" y="2980135"/>
            <a:ext cx="5400674" cy="1536200"/>
          </a:xfrm>
          <a:prstGeom prst="roundRect">
            <a:avLst>
              <a:gd name="adj" fmla="val 1787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9" name="Website Value">
            <a:extLst>
              <a:ext uri="{FF2B5EF4-FFF2-40B4-BE49-F238E27FC236}">
                <a16:creationId xmlns:a16="http://schemas.microsoft.com/office/drawing/2014/main" id="{A944C61F-D191-EDBA-EFD7-744C13F738F3}"/>
              </a:ext>
            </a:extLst>
          </p:cNvPr>
          <p:cNvSpPr>
            <a:spLocks noGrp="1"/>
          </p:cNvSpPr>
          <p:nvPr>
            <p:ph type="body" idx="33" hasCustomPrompt="1"/>
            <p:custDataLst>
              <p:tags r:id="rId2"/>
            </p:custDataLst>
          </p:nvPr>
        </p:nvSpPr>
        <p:spPr>
          <a:xfrm>
            <a:off x="1740742" y="3846226"/>
            <a:ext cx="4247309" cy="643968"/>
          </a:xfrm>
        </p:spPr>
        <p:txBody>
          <a:bodyPr wrap="square" lIns="144000" tIns="0" rIns="216000" bIns="432000" anchor="t" anchorCtr="0">
            <a:sp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2" name="Website Name">
            <a:extLst>
              <a:ext uri="{FF2B5EF4-FFF2-40B4-BE49-F238E27FC236}">
                <a16:creationId xmlns:a16="http://schemas.microsoft.com/office/drawing/2014/main" id="{7F5386E2-5BFC-6348-3958-57CF82C4F658}"/>
              </a:ext>
            </a:extLst>
          </p:cNvPr>
          <p:cNvSpPr>
            <a:spLocks noGrp="1"/>
          </p:cNvSpPr>
          <p:nvPr>
            <p:ph type="body" idx="34" hasCustomPrompt="1"/>
            <p:custDataLst>
              <p:tags r:id="rId3"/>
            </p:custDataLst>
          </p:nvPr>
        </p:nvSpPr>
        <p:spPr>
          <a:xfrm>
            <a:off x="1740742" y="2978279"/>
            <a:ext cx="4247309" cy="853050"/>
          </a:xfrm>
        </p:spPr>
        <p:txBody>
          <a:bodyPr wrap="square" lIns="144000" tIns="432000" rIns="216000" bIns="108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3" name="Овал 12">
            <a:extLst>
              <a:ext uri="{FF2B5EF4-FFF2-40B4-BE49-F238E27FC236}">
                <a16:creationId xmlns:a16="http://schemas.microsoft.com/office/drawing/2014/main" id="{58624A89-82A1-5078-E22B-9CAE2388EA7A}"/>
              </a:ext>
            </a:extLst>
          </p:cNvPr>
          <p:cNvSpPr/>
          <p:nvPr userDrawn="1"/>
        </p:nvSpPr>
        <p:spPr>
          <a:xfrm>
            <a:off x="996445" y="3388235"/>
            <a:ext cx="720000" cy="72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descr="Земля контур">
            <a:extLst>
              <a:ext uri="{FF2B5EF4-FFF2-40B4-BE49-F238E27FC236}">
                <a16:creationId xmlns:a16="http://schemas.microsoft.com/office/drawing/2014/main" id="{3CA34CE9-5E4A-EA6F-41A7-0828576FB4CE}"/>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122445" y="3514235"/>
            <a:ext cx="468000" cy="468000"/>
          </a:xfrm>
          <a:prstGeom prst="rect">
            <a:avLst/>
          </a:prstGeom>
        </p:spPr>
      </p:pic>
      <p:sp>
        <p:nvSpPr>
          <p:cNvPr id="15" name="Прямоугольник: скругленные углы 14">
            <a:extLst>
              <a:ext uri="{FF2B5EF4-FFF2-40B4-BE49-F238E27FC236}">
                <a16:creationId xmlns:a16="http://schemas.microsoft.com/office/drawing/2014/main" id="{9FBD1463-F601-D547-1719-3556B5BB2D4C}"/>
              </a:ext>
            </a:extLst>
          </p:cNvPr>
          <p:cNvSpPr/>
          <p:nvPr userDrawn="1"/>
        </p:nvSpPr>
        <p:spPr>
          <a:xfrm>
            <a:off x="587376" y="4741127"/>
            <a:ext cx="5400674" cy="1536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6" name="Email Value">
            <a:extLst>
              <a:ext uri="{FF2B5EF4-FFF2-40B4-BE49-F238E27FC236}">
                <a16:creationId xmlns:a16="http://schemas.microsoft.com/office/drawing/2014/main" id="{98CE5624-D19C-BB18-9B63-75768E0A011D}"/>
              </a:ext>
            </a:extLst>
          </p:cNvPr>
          <p:cNvSpPr>
            <a:spLocks noGrp="1"/>
          </p:cNvSpPr>
          <p:nvPr>
            <p:ph type="body" idx="35" hasCustomPrompt="1"/>
            <p:custDataLst>
              <p:tags r:id="rId4"/>
            </p:custDataLst>
          </p:nvPr>
        </p:nvSpPr>
        <p:spPr>
          <a:xfrm>
            <a:off x="1740742" y="5607218"/>
            <a:ext cx="4247309" cy="643968"/>
          </a:xfrm>
        </p:spPr>
        <p:txBody>
          <a:bodyPr wrap="square" lIns="144000" tIns="0" rIns="216000" bIns="432000" anchor="t" anchorCtr="0">
            <a:sp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7" name="Email Name">
            <a:extLst>
              <a:ext uri="{FF2B5EF4-FFF2-40B4-BE49-F238E27FC236}">
                <a16:creationId xmlns:a16="http://schemas.microsoft.com/office/drawing/2014/main" id="{CD841B09-7B3F-EE79-A417-475FB4D46748}"/>
              </a:ext>
            </a:extLst>
          </p:cNvPr>
          <p:cNvSpPr>
            <a:spLocks noGrp="1"/>
          </p:cNvSpPr>
          <p:nvPr>
            <p:ph type="body" idx="36" hasCustomPrompt="1"/>
            <p:custDataLst>
              <p:tags r:id="rId5"/>
            </p:custDataLst>
          </p:nvPr>
        </p:nvSpPr>
        <p:spPr>
          <a:xfrm>
            <a:off x="1740742" y="4739271"/>
            <a:ext cx="4247309" cy="853050"/>
          </a:xfrm>
        </p:spPr>
        <p:txBody>
          <a:bodyPr wrap="square" lIns="144000" tIns="432000" rIns="216000" bIns="108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8" name="Овал 17">
            <a:extLst>
              <a:ext uri="{FF2B5EF4-FFF2-40B4-BE49-F238E27FC236}">
                <a16:creationId xmlns:a16="http://schemas.microsoft.com/office/drawing/2014/main" id="{487D1561-24B6-AAF0-19B1-00E04F6EA0FB}"/>
              </a:ext>
            </a:extLst>
          </p:cNvPr>
          <p:cNvSpPr/>
          <p:nvPr userDrawn="1"/>
        </p:nvSpPr>
        <p:spPr>
          <a:xfrm>
            <a:off x="996445" y="5149227"/>
            <a:ext cx="720000" cy="720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descr="Конверт контур">
            <a:extLst>
              <a:ext uri="{FF2B5EF4-FFF2-40B4-BE49-F238E27FC236}">
                <a16:creationId xmlns:a16="http://schemas.microsoft.com/office/drawing/2014/main" id="{7B7A52C5-E785-5A86-FEDE-3B8E9E6B5DAA}"/>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122445" y="5275227"/>
            <a:ext cx="468000" cy="468000"/>
          </a:xfrm>
          <a:prstGeom prst="rect">
            <a:avLst/>
          </a:prstGeom>
        </p:spPr>
      </p:pic>
      <p:sp>
        <p:nvSpPr>
          <p:cNvPr id="20" name="Прямоугольник: скругленные углы 19">
            <a:extLst>
              <a:ext uri="{FF2B5EF4-FFF2-40B4-BE49-F238E27FC236}">
                <a16:creationId xmlns:a16="http://schemas.microsoft.com/office/drawing/2014/main" id="{FF13258D-1393-0B8D-0EAE-0C27FB3C2342}"/>
              </a:ext>
            </a:extLst>
          </p:cNvPr>
          <p:cNvSpPr/>
          <p:nvPr userDrawn="1"/>
        </p:nvSpPr>
        <p:spPr>
          <a:xfrm>
            <a:off x="6203950" y="2974204"/>
            <a:ext cx="5400674" cy="1536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1" name="Phone Value">
            <a:extLst>
              <a:ext uri="{FF2B5EF4-FFF2-40B4-BE49-F238E27FC236}">
                <a16:creationId xmlns:a16="http://schemas.microsoft.com/office/drawing/2014/main" id="{1F27C9BF-3AF0-9010-14DB-BCC8442CF7CF}"/>
              </a:ext>
            </a:extLst>
          </p:cNvPr>
          <p:cNvSpPr>
            <a:spLocks noGrp="1"/>
          </p:cNvSpPr>
          <p:nvPr>
            <p:ph type="body" idx="37" hasCustomPrompt="1"/>
            <p:custDataLst>
              <p:tags r:id="rId6"/>
            </p:custDataLst>
          </p:nvPr>
        </p:nvSpPr>
        <p:spPr>
          <a:xfrm>
            <a:off x="7357316" y="3840295"/>
            <a:ext cx="4247309" cy="643968"/>
          </a:xfrm>
        </p:spPr>
        <p:txBody>
          <a:bodyPr wrap="square" lIns="144000" tIns="0" rIns="216000" bIns="432000" anchor="t" anchorCtr="0">
            <a:sp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2" name="Phone Name">
            <a:extLst>
              <a:ext uri="{FF2B5EF4-FFF2-40B4-BE49-F238E27FC236}">
                <a16:creationId xmlns:a16="http://schemas.microsoft.com/office/drawing/2014/main" id="{7E0D56A7-D6FA-4FE5-DF07-170B86E2A23E}"/>
              </a:ext>
            </a:extLst>
          </p:cNvPr>
          <p:cNvSpPr>
            <a:spLocks noGrp="1"/>
          </p:cNvSpPr>
          <p:nvPr>
            <p:ph type="body" idx="38" hasCustomPrompt="1"/>
            <p:custDataLst>
              <p:tags r:id="rId7"/>
            </p:custDataLst>
          </p:nvPr>
        </p:nvSpPr>
        <p:spPr>
          <a:xfrm>
            <a:off x="7357316" y="2972348"/>
            <a:ext cx="4247309" cy="853050"/>
          </a:xfrm>
        </p:spPr>
        <p:txBody>
          <a:bodyPr wrap="square" lIns="144000" tIns="432000" rIns="216000" bIns="108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3" name="Овал 22">
            <a:extLst>
              <a:ext uri="{FF2B5EF4-FFF2-40B4-BE49-F238E27FC236}">
                <a16:creationId xmlns:a16="http://schemas.microsoft.com/office/drawing/2014/main" id="{21DF04B4-B28A-3D5F-5136-F50C9BBBE01C}"/>
              </a:ext>
            </a:extLst>
          </p:cNvPr>
          <p:cNvSpPr/>
          <p:nvPr userDrawn="1"/>
        </p:nvSpPr>
        <p:spPr>
          <a:xfrm>
            <a:off x="6613019" y="3382304"/>
            <a:ext cx="720000" cy="720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4" name="Рисунок 23" descr="Телефонная трубка контур">
            <a:extLst>
              <a:ext uri="{FF2B5EF4-FFF2-40B4-BE49-F238E27FC236}">
                <a16:creationId xmlns:a16="http://schemas.microsoft.com/office/drawing/2014/main" id="{411092BE-F2C4-492E-807E-54CD7155B500}"/>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739019" y="3508304"/>
            <a:ext cx="468000" cy="468000"/>
          </a:xfrm>
          <a:prstGeom prst="rect">
            <a:avLst/>
          </a:prstGeom>
        </p:spPr>
      </p:pic>
      <p:sp>
        <p:nvSpPr>
          <p:cNvPr id="25" name="Прямоугольник: скругленные углы 24">
            <a:extLst>
              <a:ext uri="{FF2B5EF4-FFF2-40B4-BE49-F238E27FC236}">
                <a16:creationId xmlns:a16="http://schemas.microsoft.com/office/drawing/2014/main" id="{09B13480-8BD9-164B-7166-4DDCACE787E1}"/>
              </a:ext>
            </a:extLst>
          </p:cNvPr>
          <p:cNvSpPr/>
          <p:nvPr userDrawn="1"/>
        </p:nvSpPr>
        <p:spPr>
          <a:xfrm>
            <a:off x="6203950" y="4735196"/>
            <a:ext cx="5400674" cy="1536200"/>
          </a:xfrm>
          <a:prstGeom prst="roundRect">
            <a:avLst>
              <a:gd name="adj" fmla="val 1787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6" name="Location Value">
            <a:extLst>
              <a:ext uri="{FF2B5EF4-FFF2-40B4-BE49-F238E27FC236}">
                <a16:creationId xmlns:a16="http://schemas.microsoft.com/office/drawing/2014/main" id="{B96441D0-6A6B-B267-4C9C-F90C34452599}"/>
              </a:ext>
            </a:extLst>
          </p:cNvPr>
          <p:cNvSpPr>
            <a:spLocks noGrp="1"/>
          </p:cNvSpPr>
          <p:nvPr>
            <p:ph type="body" idx="39" hasCustomPrompt="1"/>
            <p:custDataLst>
              <p:tags r:id="rId8"/>
            </p:custDataLst>
          </p:nvPr>
        </p:nvSpPr>
        <p:spPr>
          <a:xfrm>
            <a:off x="7357316" y="5601287"/>
            <a:ext cx="4247309" cy="643968"/>
          </a:xfrm>
        </p:spPr>
        <p:txBody>
          <a:bodyPr wrap="square" lIns="144000" tIns="0" rIns="216000" bIns="432000" anchor="t" anchorCtr="0">
            <a:sp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7" name="Location Name">
            <a:extLst>
              <a:ext uri="{FF2B5EF4-FFF2-40B4-BE49-F238E27FC236}">
                <a16:creationId xmlns:a16="http://schemas.microsoft.com/office/drawing/2014/main" id="{00A1D259-DF09-3917-5071-6C5EC2D06D09}"/>
              </a:ext>
            </a:extLst>
          </p:cNvPr>
          <p:cNvSpPr>
            <a:spLocks noGrp="1"/>
          </p:cNvSpPr>
          <p:nvPr>
            <p:ph type="body" idx="40" hasCustomPrompt="1"/>
            <p:custDataLst>
              <p:tags r:id="rId9"/>
            </p:custDataLst>
          </p:nvPr>
        </p:nvSpPr>
        <p:spPr>
          <a:xfrm>
            <a:off x="7357316" y="4733340"/>
            <a:ext cx="4247309" cy="853050"/>
          </a:xfrm>
        </p:spPr>
        <p:txBody>
          <a:bodyPr wrap="square" lIns="144000" tIns="432000" rIns="216000" bIns="108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8" name="Овал 27">
            <a:extLst>
              <a:ext uri="{FF2B5EF4-FFF2-40B4-BE49-F238E27FC236}">
                <a16:creationId xmlns:a16="http://schemas.microsoft.com/office/drawing/2014/main" id="{917E3601-57B5-0B80-06EC-BB4D89B39ECA}"/>
              </a:ext>
            </a:extLst>
          </p:cNvPr>
          <p:cNvSpPr/>
          <p:nvPr userDrawn="1"/>
        </p:nvSpPr>
        <p:spPr>
          <a:xfrm>
            <a:off x="6613019" y="5143296"/>
            <a:ext cx="720000" cy="72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9" name="Рисунок 28" descr="Карта с кнопкой контур">
            <a:extLst>
              <a:ext uri="{FF2B5EF4-FFF2-40B4-BE49-F238E27FC236}">
                <a16:creationId xmlns:a16="http://schemas.microsoft.com/office/drawing/2014/main" id="{D21DF5FC-FABA-B0C4-9D02-6FF4198DBC99}"/>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6739019" y="5269296"/>
            <a:ext cx="468000" cy="468000"/>
          </a:xfrm>
          <a:prstGeom prst="rect">
            <a:avLst/>
          </a:prstGeom>
        </p:spPr>
      </p:pic>
      <p:sp>
        <p:nvSpPr>
          <p:cNvPr id="30" name="Footer Placeholder">
            <a:extLst>
              <a:ext uri="{FF2B5EF4-FFF2-40B4-BE49-F238E27FC236}">
                <a16:creationId xmlns:a16="http://schemas.microsoft.com/office/drawing/2014/main" id="{FB510203-53C5-519D-FAE4-812433740E10}"/>
              </a:ext>
            </a:extLst>
          </p:cNvPr>
          <p:cNvSpPr>
            <a:spLocks noGrp="1"/>
          </p:cNvSpPr>
          <p:nvPr>
            <p:ph type="body" sz="quarter" idx="22" hasCustomPrompt="1"/>
            <p:custDataLst>
              <p:tags r:id="rId1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2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40271558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actsV2">
    <p:bg>
      <p:bgPr>
        <a:solidFill>
          <a:schemeClr val="tx1"/>
        </a:solidFill>
        <a:effectLst/>
      </p:bgPr>
    </p:bg>
    <p:spTree>
      <p:nvGrpSpPr>
        <p:cNvPr id="1" name=""/>
        <p:cNvGrpSpPr/>
        <p:nvPr/>
      </p:nvGrpSpPr>
      <p:grpSpPr>
        <a:xfrm>
          <a:off x="0" y="0"/>
          <a:ext cx="0" cy="0"/>
          <a:chOff x="0" y="0"/>
          <a:chExt cx="0" cy="0"/>
        </a:xfrm>
      </p:grpSpPr>
      <p:sp>
        <p:nvSpPr>
          <p:cNvPr id="5" name="Title Placeholder">
            <a:extLst>
              <a:ext uri="{FF2B5EF4-FFF2-40B4-BE49-F238E27FC236}">
                <a16:creationId xmlns:a16="http://schemas.microsoft.com/office/drawing/2014/main" id="{0E94688B-493D-DD92-8E3F-C4484005B3AB}"/>
              </a:ext>
            </a:extLst>
          </p:cNvPr>
          <p:cNvSpPr>
            <a:spLocks noGrp="1"/>
          </p:cNvSpPr>
          <p:nvPr>
            <p:ph type="title" hasCustomPrompt="1"/>
            <p:custDataLst>
              <p:tags r:id="rId1"/>
            </p:custDataLst>
          </p:nvPr>
        </p:nvSpPr>
        <p:spPr>
          <a:xfrm>
            <a:off x="597208" y="1309407"/>
            <a:ext cx="5400674" cy="1329595"/>
          </a:xfrm>
          <a:prstGeom prst="rect">
            <a:avLst/>
          </a:prstGeom>
        </p:spPr>
        <p:txBody>
          <a:bodyPr vert="horz" wrap="square" lIns="0" tIns="0" rIns="0" bIns="0" rtlCol="0" anchor="ctr" anchorCtr="0">
            <a:noAutofit/>
          </a:bodyPr>
          <a:lstStyle>
            <a:lvl1pPr>
              <a:defRPr sz="4800">
                <a:solidFill>
                  <a:schemeClr val="bg1"/>
                </a:solidFill>
              </a:defRPr>
            </a:lvl1pPr>
          </a:lstStyle>
          <a:p>
            <a:pPr lvl="0"/>
            <a:r>
              <a:rPr lang="en-US"/>
              <a:t>Click to add text</a:t>
            </a:r>
            <a:endParaRPr lang="ru-RU"/>
          </a:p>
        </p:txBody>
      </p:sp>
      <p:sp>
        <p:nvSpPr>
          <p:cNvPr id="7" name="Прямоугольник: скругленные углы 6">
            <a:extLst>
              <a:ext uri="{FF2B5EF4-FFF2-40B4-BE49-F238E27FC236}">
                <a16:creationId xmlns:a16="http://schemas.microsoft.com/office/drawing/2014/main" id="{499AC9B3-10C8-BB8C-602D-D0587DB96E60}"/>
              </a:ext>
            </a:extLst>
          </p:cNvPr>
          <p:cNvSpPr/>
          <p:nvPr userDrawn="1"/>
        </p:nvSpPr>
        <p:spPr>
          <a:xfrm>
            <a:off x="587376" y="2980135"/>
            <a:ext cx="5400674" cy="1536200"/>
          </a:xfrm>
          <a:prstGeom prst="roundRect">
            <a:avLst>
              <a:gd name="adj" fmla="val 1787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sp>
        <p:nvSpPr>
          <p:cNvPr id="8" name="Website Value">
            <a:extLst>
              <a:ext uri="{FF2B5EF4-FFF2-40B4-BE49-F238E27FC236}">
                <a16:creationId xmlns:a16="http://schemas.microsoft.com/office/drawing/2014/main" id="{4404323B-D186-4796-83B9-6BEE11B52205}"/>
              </a:ext>
            </a:extLst>
          </p:cNvPr>
          <p:cNvSpPr>
            <a:spLocks noGrp="1"/>
          </p:cNvSpPr>
          <p:nvPr>
            <p:ph type="body" idx="33" hasCustomPrompt="1"/>
            <p:custDataLst>
              <p:tags r:id="rId2"/>
            </p:custDataLst>
          </p:nvPr>
        </p:nvSpPr>
        <p:spPr>
          <a:xfrm>
            <a:off x="1740742" y="3846226"/>
            <a:ext cx="4247309" cy="643968"/>
          </a:xfrm>
        </p:spPr>
        <p:txBody>
          <a:bodyPr wrap="square" lIns="144000" tIns="0" rIns="216000" bIns="432000" anchor="t" anchorCtr="0">
            <a:sp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9" name="Website Name">
            <a:extLst>
              <a:ext uri="{FF2B5EF4-FFF2-40B4-BE49-F238E27FC236}">
                <a16:creationId xmlns:a16="http://schemas.microsoft.com/office/drawing/2014/main" id="{DFAC40E8-FA87-FA06-FBA3-3505F20C03A9}"/>
              </a:ext>
            </a:extLst>
          </p:cNvPr>
          <p:cNvSpPr>
            <a:spLocks noGrp="1"/>
          </p:cNvSpPr>
          <p:nvPr>
            <p:ph type="body" idx="34" hasCustomPrompt="1"/>
            <p:custDataLst>
              <p:tags r:id="rId3"/>
            </p:custDataLst>
          </p:nvPr>
        </p:nvSpPr>
        <p:spPr>
          <a:xfrm>
            <a:off x="1740742" y="2978279"/>
            <a:ext cx="4247309" cy="853050"/>
          </a:xfrm>
        </p:spPr>
        <p:txBody>
          <a:bodyPr wrap="square" lIns="144000" tIns="432000" rIns="216000" bIns="108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0" name="Овал 9">
            <a:extLst>
              <a:ext uri="{FF2B5EF4-FFF2-40B4-BE49-F238E27FC236}">
                <a16:creationId xmlns:a16="http://schemas.microsoft.com/office/drawing/2014/main" id="{C7DC3515-C39E-0E4B-520F-7DB94FDCAD79}"/>
              </a:ext>
            </a:extLst>
          </p:cNvPr>
          <p:cNvSpPr/>
          <p:nvPr userDrawn="1"/>
        </p:nvSpPr>
        <p:spPr>
          <a:xfrm>
            <a:off x="996445" y="3388235"/>
            <a:ext cx="720000" cy="72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Рисунок 10" descr="Земля контур">
            <a:extLst>
              <a:ext uri="{FF2B5EF4-FFF2-40B4-BE49-F238E27FC236}">
                <a16:creationId xmlns:a16="http://schemas.microsoft.com/office/drawing/2014/main" id="{930D8C3C-C2BF-EE1D-EA4D-910083E5E35E}"/>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122445" y="3514235"/>
            <a:ext cx="468000" cy="468000"/>
          </a:xfrm>
          <a:prstGeom prst="rect">
            <a:avLst/>
          </a:prstGeom>
        </p:spPr>
      </p:pic>
      <p:sp>
        <p:nvSpPr>
          <p:cNvPr id="12" name="Прямоугольник: скругленные углы 11">
            <a:extLst>
              <a:ext uri="{FF2B5EF4-FFF2-40B4-BE49-F238E27FC236}">
                <a16:creationId xmlns:a16="http://schemas.microsoft.com/office/drawing/2014/main" id="{25876A5D-BA22-7BF8-7C9D-A88FC224FDBC}"/>
              </a:ext>
            </a:extLst>
          </p:cNvPr>
          <p:cNvSpPr/>
          <p:nvPr userDrawn="1"/>
        </p:nvSpPr>
        <p:spPr>
          <a:xfrm>
            <a:off x="587376" y="4741127"/>
            <a:ext cx="5400674" cy="1536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3" name="Email Value">
            <a:extLst>
              <a:ext uri="{FF2B5EF4-FFF2-40B4-BE49-F238E27FC236}">
                <a16:creationId xmlns:a16="http://schemas.microsoft.com/office/drawing/2014/main" id="{49A6D625-006C-008A-8143-ACB879884518}"/>
              </a:ext>
            </a:extLst>
          </p:cNvPr>
          <p:cNvSpPr>
            <a:spLocks noGrp="1"/>
          </p:cNvSpPr>
          <p:nvPr>
            <p:ph type="body" idx="35" hasCustomPrompt="1"/>
            <p:custDataLst>
              <p:tags r:id="rId4"/>
            </p:custDataLst>
          </p:nvPr>
        </p:nvSpPr>
        <p:spPr>
          <a:xfrm>
            <a:off x="1740742" y="5607218"/>
            <a:ext cx="4247309" cy="643968"/>
          </a:xfrm>
        </p:spPr>
        <p:txBody>
          <a:bodyPr wrap="square" lIns="144000" tIns="0" rIns="216000" bIns="432000" anchor="t" anchorCtr="0">
            <a:sp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4" name="Email Name">
            <a:extLst>
              <a:ext uri="{FF2B5EF4-FFF2-40B4-BE49-F238E27FC236}">
                <a16:creationId xmlns:a16="http://schemas.microsoft.com/office/drawing/2014/main" id="{88976281-CB5F-26B7-50D9-8C0E16D6F979}"/>
              </a:ext>
            </a:extLst>
          </p:cNvPr>
          <p:cNvSpPr>
            <a:spLocks noGrp="1"/>
          </p:cNvSpPr>
          <p:nvPr>
            <p:ph type="body" idx="36" hasCustomPrompt="1"/>
            <p:custDataLst>
              <p:tags r:id="rId5"/>
            </p:custDataLst>
          </p:nvPr>
        </p:nvSpPr>
        <p:spPr>
          <a:xfrm>
            <a:off x="1740742" y="4739271"/>
            <a:ext cx="4247309" cy="853050"/>
          </a:xfrm>
        </p:spPr>
        <p:txBody>
          <a:bodyPr wrap="square" lIns="144000" tIns="432000" rIns="216000" bIns="108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5" name="Овал 14">
            <a:extLst>
              <a:ext uri="{FF2B5EF4-FFF2-40B4-BE49-F238E27FC236}">
                <a16:creationId xmlns:a16="http://schemas.microsoft.com/office/drawing/2014/main" id="{0CAA357E-1458-CD98-30C7-70181C1B4D10}"/>
              </a:ext>
            </a:extLst>
          </p:cNvPr>
          <p:cNvSpPr/>
          <p:nvPr userDrawn="1"/>
        </p:nvSpPr>
        <p:spPr>
          <a:xfrm>
            <a:off x="996445" y="5149227"/>
            <a:ext cx="720000" cy="720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Рисунок 15" descr="Конверт контур">
            <a:extLst>
              <a:ext uri="{FF2B5EF4-FFF2-40B4-BE49-F238E27FC236}">
                <a16:creationId xmlns:a16="http://schemas.microsoft.com/office/drawing/2014/main" id="{8168EA61-3515-488B-1938-93821474E083}"/>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122445" y="5275227"/>
            <a:ext cx="468000" cy="468000"/>
          </a:xfrm>
          <a:prstGeom prst="rect">
            <a:avLst/>
          </a:prstGeom>
        </p:spPr>
      </p:pic>
      <p:sp>
        <p:nvSpPr>
          <p:cNvPr id="17" name="Прямоугольник: скругленные углы 16">
            <a:extLst>
              <a:ext uri="{FF2B5EF4-FFF2-40B4-BE49-F238E27FC236}">
                <a16:creationId xmlns:a16="http://schemas.microsoft.com/office/drawing/2014/main" id="{F04D05C9-5F6D-09CE-34C3-BDA73AD91DFE}"/>
              </a:ext>
            </a:extLst>
          </p:cNvPr>
          <p:cNvSpPr/>
          <p:nvPr userDrawn="1"/>
        </p:nvSpPr>
        <p:spPr>
          <a:xfrm>
            <a:off x="6203950" y="2974204"/>
            <a:ext cx="5400674" cy="1536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8" name="Phone Value">
            <a:extLst>
              <a:ext uri="{FF2B5EF4-FFF2-40B4-BE49-F238E27FC236}">
                <a16:creationId xmlns:a16="http://schemas.microsoft.com/office/drawing/2014/main" id="{AC845C29-C081-84F8-53EE-14FA44208308}"/>
              </a:ext>
            </a:extLst>
          </p:cNvPr>
          <p:cNvSpPr>
            <a:spLocks noGrp="1"/>
          </p:cNvSpPr>
          <p:nvPr>
            <p:ph type="body" idx="37" hasCustomPrompt="1"/>
            <p:custDataLst>
              <p:tags r:id="rId6"/>
            </p:custDataLst>
          </p:nvPr>
        </p:nvSpPr>
        <p:spPr>
          <a:xfrm>
            <a:off x="7357316" y="3840295"/>
            <a:ext cx="4247309" cy="643968"/>
          </a:xfrm>
        </p:spPr>
        <p:txBody>
          <a:bodyPr wrap="square" lIns="144000" tIns="0" rIns="216000" bIns="432000" anchor="t" anchorCtr="0">
            <a:sp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9" name="Phone Name">
            <a:extLst>
              <a:ext uri="{FF2B5EF4-FFF2-40B4-BE49-F238E27FC236}">
                <a16:creationId xmlns:a16="http://schemas.microsoft.com/office/drawing/2014/main" id="{DA042172-78D1-94DD-68A0-CB2D4CF08F92}"/>
              </a:ext>
            </a:extLst>
          </p:cNvPr>
          <p:cNvSpPr>
            <a:spLocks noGrp="1"/>
          </p:cNvSpPr>
          <p:nvPr>
            <p:ph type="body" idx="38" hasCustomPrompt="1"/>
            <p:custDataLst>
              <p:tags r:id="rId7"/>
            </p:custDataLst>
          </p:nvPr>
        </p:nvSpPr>
        <p:spPr>
          <a:xfrm>
            <a:off x="7357316" y="2972348"/>
            <a:ext cx="4247309" cy="853050"/>
          </a:xfrm>
        </p:spPr>
        <p:txBody>
          <a:bodyPr wrap="square" lIns="144000" tIns="432000" rIns="216000" bIns="108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0" name="Овал 19">
            <a:extLst>
              <a:ext uri="{FF2B5EF4-FFF2-40B4-BE49-F238E27FC236}">
                <a16:creationId xmlns:a16="http://schemas.microsoft.com/office/drawing/2014/main" id="{E665B39A-FB0F-83AA-C04D-580EE6B478A6}"/>
              </a:ext>
            </a:extLst>
          </p:cNvPr>
          <p:cNvSpPr/>
          <p:nvPr userDrawn="1"/>
        </p:nvSpPr>
        <p:spPr>
          <a:xfrm>
            <a:off x="6613019" y="3382304"/>
            <a:ext cx="720000" cy="720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1" name="Рисунок 20" descr="Телефонная трубка контур">
            <a:extLst>
              <a:ext uri="{FF2B5EF4-FFF2-40B4-BE49-F238E27FC236}">
                <a16:creationId xmlns:a16="http://schemas.microsoft.com/office/drawing/2014/main" id="{501CFCF2-CB7C-A09C-204F-067D1757C07C}"/>
              </a:ext>
            </a:extLst>
          </p:cNvPr>
          <p:cNvPicPr>
            <a:picLocks noChangeAspect="1"/>
          </p:cNvPicPr>
          <p:nvPr userDrawn="1"/>
        </p:nvPicPr>
        <p:blipFill>
          <a:blip r:embed="rId16">
            <a:extLst>
              <a:ext uri="{96DAC541-7B7A-43D3-8B79-37D633B846F1}">
                <asvg:svgBlip xmlns:asvg="http://schemas.microsoft.com/office/drawing/2016/SVG/main" r:embed="rId17"/>
              </a:ext>
            </a:extLst>
          </a:blip>
          <a:srcRect/>
          <a:stretch/>
        </p:blipFill>
        <p:spPr>
          <a:xfrm>
            <a:off x="6739019" y="3508304"/>
            <a:ext cx="468000" cy="468000"/>
          </a:xfrm>
          <a:prstGeom prst="rect">
            <a:avLst/>
          </a:prstGeom>
        </p:spPr>
      </p:pic>
      <p:sp>
        <p:nvSpPr>
          <p:cNvPr id="22" name="Прямоугольник: скругленные углы 21">
            <a:extLst>
              <a:ext uri="{FF2B5EF4-FFF2-40B4-BE49-F238E27FC236}">
                <a16:creationId xmlns:a16="http://schemas.microsoft.com/office/drawing/2014/main" id="{83868239-BC8D-9BE3-301D-15A25684DE65}"/>
              </a:ext>
            </a:extLst>
          </p:cNvPr>
          <p:cNvSpPr/>
          <p:nvPr userDrawn="1"/>
        </p:nvSpPr>
        <p:spPr>
          <a:xfrm>
            <a:off x="6203950" y="4735196"/>
            <a:ext cx="5400674" cy="1536200"/>
          </a:xfrm>
          <a:prstGeom prst="roundRect">
            <a:avLst>
              <a:gd name="adj" fmla="val 1787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3" name="Location Value">
            <a:extLst>
              <a:ext uri="{FF2B5EF4-FFF2-40B4-BE49-F238E27FC236}">
                <a16:creationId xmlns:a16="http://schemas.microsoft.com/office/drawing/2014/main" id="{9537733E-5CA0-317F-C943-F352505457C8}"/>
              </a:ext>
            </a:extLst>
          </p:cNvPr>
          <p:cNvSpPr>
            <a:spLocks noGrp="1"/>
          </p:cNvSpPr>
          <p:nvPr>
            <p:ph type="body" idx="39" hasCustomPrompt="1"/>
            <p:custDataLst>
              <p:tags r:id="rId8"/>
            </p:custDataLst>
          </p:nvPr>
        </p:nvSpPr>
        <p:spPr>
          <a:xfrm>
            <a:off x="7357316" y="5601287"/>
            <a:ext cx="4247309" cy="643968"/>
          </a:xfrm>
        </p:spPr>
        <p:txBody>
          <a:bodyPr wrap="square" lIns="144000" tIns="0" rIns="216000" bIns="432000" anchor="t" anchorCtr="0">
            <a:sp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4" name="Location Name">
            <a:extLst>
              <a:ext uri="{FF2B5EF4-FFF2-40B4-BE49-F238E27FC236}">
                <a16:creationId xmlns:a16="http://schemas.microsoft.com/office/drawing/2014/main" id="{F08E1A57-ED95-D26C-3411-AAA10DEC2457}"/>
              </a:ext>
            </a:extLst>
          </p:cNvPr>
          <p:cNvSpPr>
            <a:spLocks noGrp="1"/>
          </p:cNvSpPr>
          <p:nvPr>
            <p:ph type="body" idx="40" hasCustomPrompt="1"/>
            <p:custDataLst>
              <p:tags r:id="rId9"/>
            </p:custDataLst>
          </p:nvPr>
        </p:nvSpPr>
        <p:spPr>
          <a:xfrm>
            <a:off x="7357316" y="4733340"/>
            <a:ext cx="4247309" cy="853050"/>
          </a:xfrm>
        </p:spPr>
        <p:txBody>
          <a:bodyPr wrap="square" lIns="144000" tIns="432000" rIns="216000" bIns="108000" anchor="ctr"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5" name="Овал 24">
            <a:extLst>
              <a:ext uri="{FF2B5EF4-FFF2-40B4-BE49-F238E27FC236}">
                <a16:creationId xmlns:a16="http://schemas.microsoft.com/office/drawing/2014/main" id="{FDF83F9D-C9CC-65FE-5E21-B593615B9808}"/>
              </a:ext>
            </a:extLst>
          </p:cNvPr>
          <p:cNvSpPr/>
          <p:nvPr userDrawn="1"/>
        </p:nvSpPr>
        <p:spPr>
          <a:xfrm>
            <a:off x="6613019" y="5143296"/>
            <a:ext cx="720000" cy="720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6" name="Рисунок 25" descr="Карта с кнопкой контур">
            <a:extLst>
              <a:ext uri="{FF2B5EF4-FFF2-40B4-BE49-F238E27FC236}">
                <a16:creationId xmlns:a16="http://schemas.microsoft.com/office/drawing/2014/main" id="{BAA28DDC-82B6-0468-2D9D-DE726161B42C}"/>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6739019" y="5269296"/>
            <a:ext cx="468000" cy="468000"/>
          </a:xfrm>
          <a:prstGeom prst="rect">
            <a:avLst/>
          </a:prstGeom>
        </p:spPr>
      </p:pic>
      <p:sp>
        <p:nvSpPr>
          <p:cNvPr id="27" name="Ellipse">
            <a:extLst>
              <a:ext uri="{FF2B5EF4-FFF2-40B4-BE49-F238E27FC236}">
                <a16:creationId xmlns:a16="http://schemas.microsoft.com/office/drawing/2014/main" id="{47480DA8-0311-D600-A998-FC51FFF83072}"/>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Ellipse">
            <a:extLst>
              <a:ext uri="{FF2B5EF4-FFF2-40B4-BE49-F238E27FC236}">
                <a16:creationId xmlns:a16="http://schemas.microsoft.com/office/drawing/2014/main" id="{3A3E4588-906E-44A8-DE35-DA417FDF85C6}"/>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Ellipse">
            <a:extLst>
              <a:ext uri="{FF2B5EF4-FFF2-40B4-BE49-F238E27FC236}">
                <a16:creationId xmlns:a16="http://schemas.microsoft.com/office/drawing/2014/main" id="{B6833293-D6CD-5E16-BA73-3E1F8A6B28F3}"/>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Footer Placeholder">
            <a:extLst>
              <a:ext uri="{FF2B5EF4-FFF2-40B4-BE49-F238E27FC236}">
                <a16:creationId xmlns:a16="http://schemas.microsoft.com/office/drawing/2014/main" id="{A4FA7785-FBD3-E2CD-3472-38582213D888}"/>
              </a:ext>
            </a:extLst>
          </p:cNvPr>
          <p:cNvSpPr>
            <a:spLocks noGrp="1"/>
          </p:cNvSpPr>
          <p:nvPr>
            <p:ph type="body" sz="quarter" idx="22" hasCustomPrompt="1"/>
            <p:custDataLst>
              <p:tags r:id="rId1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2" name="Free Badge"/>
          <p:cNvPicPr>
            <a:picLocks noChangeAspect="1"/>
          </p:cNvPicPr>
          <p:nvPr userDrawn="1"/>
        </p:nvPicPr>
        <p:blipFill>
          <a:blip r:embed="rId2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7654061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S06V1">
    <p:bg>
      <p:bgPr>
        <a:solidFill>
          <a:schemeClr val="bg1"/>
        </a:solidFill>
        <a:effectLst/>
      </p:bgPr>
    </p:bg>
    <p:spTree>
      <p:nvGrpSpPr>
        <p:cNvPr id="1" name=""/>
        <p:cNvGrpSpPr/>
        <p:nvPr/>
      </p:nvGrpSpPr>
      <p:grpSpPr>
        <a:xfrm>
          <a:off x="0" y="0"/>
          <a:ext cx="0" cy="0"/>
          <a:chOff x="0" y="0"/>
          <a:chExt cx="0" cy="0"/>
        </a:xfrm>
      </p:grpSpPr>
      <p:sp>
        <p:nvSpPr>
          <p:cNvPr id="12" name="Прямоугольник: скругленные углы 11">
            <a:extLst>
              <a:ext uri="{FF2B5EF4-FFF2-40B4-BE49-F238E27FC236}">
                <a16:creationId xmlns:a16="http://schemas.microsoft.com/office/drawing/2014/main" id="{F596C771-9D6A-2271-B4EC-97A223305F32}"/>
              </a:ext>
            </a:extLst>
          </p:cNvPr>
          <p:cNvSpPr/>
          <p:nvPr userDrawn="1"/>
        </p:nvSpPr>
        <p:spPr>
          <a:xfrm>
            <a:off x="587376" y="2189088"/>
            <a:ext cx="8208964" cy="2452360"/>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Ellipse">
            <a:extLst>
              <a:ext uri="{FF2B5EF4-FFF2-40B4-BE49-F238E27FC236}">
                <a16:creationId xmlns:a16="http://schemas.microsoft.com/office/drawing/2014/main" id="{C43FB968-C913-25B3-5415-2BDC6BE4893E}"/>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A66FD52E-794A-6295-F758-CDAD30C7CDB2}"/>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09E56E65-4BD6-A011-B6FD-B2AB5A645F40}"/>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 Placeholder">
            <a:extLst>
              <a:ext uri="{FF2B5EF4-FFF2-40B4-BE49-F238E27FC236}">
                <a16:creationId xmlns:a16="http://schemas.microsoft.com/office/drawing/2014/main" id="{46DB1D11-6333-65CA-5629-8182080EC8C5}"/>
              </a:ext>
            </a:extLst>
          </p:cNvPr>
          <p:cNvSpPr>
            <a:spLocks noGrp="1"/>
          </p:cNvSpPr>
          <p:nvPr>
            <p:ph type="body" idx="24" hasCustomPrompt="1"/>
            <p:custDataLst>
              <p:tags r:id="rId1"/>
            </p:custDataLst>
          </p:nvPr>
        </p:nvSpPr>
        <p:spPr>
          <a:xfrm>
            <a:off x="815187" y="5645931"/>
            <a:ext cx="5172859" cy="615553"/>
          </a:xfrm>
        </p:spPr>
        <p:txBody>
          <a:bodyPr lIns="0" tIns="0" rIns="0" bIns="0" anchor="ctr" anchorCtr="0">
            <a:noAutofit/>
          </a:bodyPr>
          <a:lstStyle>
            <a:lvl1pPr marL="0" indent="0" algn="l">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3" name="Прямая соединительная линия 2">
            <a:extLst>
              <a:ext uri="{FF2B5EF4-FFF2-40B4-BE49-F238E27FC236}">
                <a16:creationId xmlns:a16="http://schemas.microsoft.com/office/drawing/2014/main" id="{A84532CF-A476-D8D8-5C40-BD34B1036356}"/>
              </a:ext>
            </a:extLst>
          </p:cNvPr>
          <p:cNvCxnSpPr>
            <a:cxnSpLocks/>
          </p:cNvCxnSpPr>
          <p:nvPr userDrawn="1"/>
        </p:nvCxnSpPr>
        <p:spPr>
          <a:xfrm>
            <a:off x="588644" y="5645884"/>
            <a:ext cx="0" cy="6156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4" name="Title Placeholder">
            <a:extLst>
              <a:ext uri="{FF2B5EF4-FFF2-40B4-BE49-F238E27FC236}">
                <a16:creationId xmlns:a16="http://schemas.microsoft.com/office/drawing/2014/main" id="{D3F44A23-4EA5-1DB9-8B48-499A732671B1}"/>
              </a:ext>
            </a:extLst>
          </p:cNvPr>
          <p:cNvSpPr>
            <a:spLocks noGrp="1"/>
          </p:cNvSpPr>
          <p:nvPr>
            <p:ph type="title" hasCustomPrompt="1"/>
            <p:custDataLst>
              <p:tags r:id="rId2"/>
            </p:custDataLst>
          </p:nvPr>
        </p:nvSpPr>
        <p:spPr>
          <a:xfrm>
            <a:off x="587375" y="3104213"/>
            <a:ext cx="8208964" cy="1537235"/>
          </a:xfrm>
          <a:prstGeom prst="rect">
            <a:avLst/>
          </a:prstGeom>
        </p:spPr>
        <p:txBody>
          <a:bodyPr vert="horz" wrap="square" lIns="432000" tIns="432000" rIns="432000" bIns="432000" rtlCol="0" anchor="b" anchorCtr="0">
            <a:spAutoFit/>
          </a:bodyPr>
          <a:lstStyle>
            <a:lvl1pPr>
              <a:defRPr sz="4800"/>
            </a:lvl1pPr>
          </a:lstStyle>
          <a:p>
            <a:pPr lvl="0"/>
            <a:r>
              <a:rPr lang="en-US"/>
              <a:t>Click to add text</a:t>
            </a:r>
            <a:endParaRPr lang="ru-RU"/>
          </a:p>
        </p:txBody>
      </p:sp>
      <p:sp>
        <p:nvSpPr>
          <p:cNvPr id="13" name="Овал 12">
            <a:extLst>
              <a:ext uri="{FF2B5EF4-FFF2-40B4-BE49-F238E27FC236}">
                <a16:creationId xmlns:a16="http://schemas.microsoft.com/office/drawing/2014/main" id="{CE47C43A-9388-6C35-51DB-7CCACAD686A8}"/>
              </a:ext>
            </a:extLst>
          </p:cNvPr>
          <p:cNvSpPr/>
          <p:nvPr userDrawn="1"/>
        </p:nvSpPr>
        <p:spPr>
          <a:xfrm>
            <a:off x="811139" y="2407449"/>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descr="Стрелка вниз со сплошной заливкой">
            <a:extLst>
              <a:ext uri="{FF2B5EF4-FFF2-40B4-BE49-F238E27FC236}">
                <a16:creationId xmlns:a16="http://schemas.microsoft.com/office/drawing/2014/main" id="{94F9BAF3-3580-4769-7701-1F5A5C73CF60}"/>
              </a:ext>
            </a:extLst>
          </p:cNvPr>
          <p:cNvPicPr>
            <a:picLocks noChangeAspect="1"/>
          </p:cNvPicPr>
          <p:nvPr userDrawn="1"/>
        </p:nvPicPr>
        <p:blipFill>
          <a:blip r:embed="rId5">
            <a:extLst>
              <a:ext uri="{96DAC541-7B7A-43D3-8B79-37D633B846F1}">
                <asvg:svgBlip xmlns:asvg="http://schemas.microsoft.com/office/drawing/2016/SVG/main" r:embed="rId6"/>
              </a:ext>
            </a:extLst>
          </a:blip>
          <a:srcRect t="54542" b="3102"/>
          <a:stretch>
            <a:fillRect/>
          </a:stretch>
        </p:blipFill>
        <p:spPr>
          <a:xfrm rot="18900000">
            <a:off x="734454" y="2504381"/>
            <a:ext cx="562221" cy="238137"/>
          </a:xfrm>
          <a:prstGeom prst="rect">
            <a:avLst/>
          </a:prstGeom>
        </p:spPr>
      </p:pic>
      <p:sp>
        <p:nvSpPr>
          <p:cNvPr id="18" name="Рисунок 19">
            <a:extLst>
              <a:ext uri="{FF2B5EF4-FFF2-40B4-BE49-F238E27FC236}">
                <a16:creationId xmlns:a16="http://schemas.microsoft.com/office/drawing/2014/main" id="{3DB6C672-70F7-F37E-58E2-144E303FA9CB}"/>
              </a:ext>
            </a:extLst>
          </p:cNvPr>
          <p:cNvSpPr>
            <a:spLocks noGrp="1"/>
          </p:cNvSpPr>
          <p:nvPr>
            <p:ph type="pic" sz="quarter" idx="30"/>
          </p:nvPr>
        </p:nvSpPr>
        <p:spPr>
          <a:xfrm>
            <a:off x="9022881" y="584200"/>
            <a:ext cx="2581744" cy="5682659"/>
          </a:xfrm>
          <a:prstGeom prst="roundRect">
            <a:avLst>
              <a:gd name="adj" fmla="val 15237"/>
            </a:avLst>
          </a:prstGeom>
        </p:spPr>
        <p:txBody>
          <a:bodyPr/>
          <a:lstStyle/>
          <a:p>
            <a:endParaRPr lang="ru-RU"/>
          </a:p>
        </p:txBody>
      </p:sp>
      <p:sp>
        <p:nvSpPr>
          <p:cNvPr id="5" name="Footer Placeholder">
            <a:extLst>
              <a:ext uri="{FF2B5EF4-FFF2-40B4-BE49-F238E27FC236}">
                <a16:creationId xmlns:a16="http://schemas.microsoft.com/office/drawing/2014/main" id="{C2D1FA36-DBB6-6EE0-F1E5-F64B26A02002}"/>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6" name="Free Badge"/>
          <p:cNvPicPr>
            <a:picLocks noChangeAspect="1"/>
          </p:cNvPicPr>
          <p:nvPr userDrawn="1"/>
        </p:nvPicPr>
        <p:blipFill>
          <a:blip r:embed="rId7"/>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0500425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S06V2">
    <p:bg>
      <p:bgPr>
        <a:solidFill>
          <a:schemeClr val="bg1"/>
        </a:solidFill>
        <a:effectLst/>
      </p:bgPr>
    </p:bg>
    <p:spTree>
      <p:nvGrpSpPr>
        <p:cNvPr id="1" name=""/>
        <p:cNvGrpSpPr/>
        <p:nvPr/>
      </p:nvGrpSpPr>
      <p:grpSpPr>
        <a:xfrm>
          <a:off x="0" y="0"/>
          <a:ext cx="0" cy="0"/>
          <a:chOff x="0" y="0"/>
          <a:chExt cx="0" cy="0"/>
        </a:xfrm>
      </p:grpSpPr>
      <p:sp>
        <p:nvSpPr>
          <p:cNvPr id="12" name="Прямоугольник: скругленные углы 11">
            <a:extLst>
              <a:ext uri="{FF2B5EF4-FFF2-40B4-BE49-F238E27FC236}">
                <a16:creationId xmlns:a16="http://schemas.microsoft.com/office/drawing/2014/main" id="{F596C771-9D6A-2271-B4EC-97A223305F32}"/>
              </a:ext>
            </a:extLst>
          </p:cNvPr>
          <p:cNvSpPr/>
          <p:nvPr userDrawn="1"/>
        </p:nvSpPr>
        <p:spPr>
          <a:xfrm>
            <a:off x="587377" y="1957036"/>
            <a:ext cx="5400670" cy="2943927"/>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Ellipse">
            <a:extLst>
              <a:ext uri="{FF2B5EF4-FFF2-40B4-BE49-F238E27FC236}">
                <a16:creationId xmlns:a16="http://schemas.microsoft.com/office/drawing/2014/main" id="{C43FB968-C913-25B3-5415-2BDC6BE4893E}"/>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A66FD52E-794A-6295-F758-CDAD30C7CDB2}"/>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09E56E65-4BD6-A011-B6FD-B2AB5A645F40}"/>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 Placeholder">
            <a:extLst>
              <a:ext uri="{FF2B5EF4-FFF2-40B4-BE49-F238E27FC236}">
                <a16:creationId xmlns:a16="http://schemas.microsoft.com/office/drawing/2014/main" id="{46DB1D11-6333-65CA-5629-8182080EC8C5}"/>
              </a:ext>
            </a:extLst>
          </p:cNvPr>
          <p:cNvSpPr>
            <a:spLocks noGrp="1"/>
          </p:cNvSpPr>
          <p:nvPr>
            <p:ph type="body" idx="24" hasCustomPrompt="1"/>
            <p:custDataLst>
              <p:tags r:id="rId1"/>
            </p:custDataLst>
          </p:nvPr>
        </p:nvSpPr>
        <p:spPr>
          <a:xfrm>
            <a:off x="815187" y="5645931"/>
            <a:ext cx="5172859" cy="615553"/>
          </a:xfrm>
        </p:spPr>
        <p:txBody>
          <a:bodyPr lIns="0" tIns="0" rIns="0" bIns="0" anchor="ctr" anchorCtr="0">
            <a:noAutofit/>
          </a:bodyPr>
          <a:lstStyle>
            <a:lvl1pPr marL="0" indent="0" algn="l">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3" name="Прямая соединительная линия 2">
            <a:extLst>
              <a:ext uri="{FF2B5EF4-FFF2-40B4-BE49-F238E27FC236}">
                <a16:creationId xmlns:a16="http://schemas.microsoft.com/office/drawing/2014/main" id="{A84532CF-A476-D8D8-5C40-BD34B1036356}"/>
              </a:ext>
            </a:extLst>
          </p:cNvPr>
          <p:cNvCxnSpPr>
            <a:cxnSpLocks/>
          </p:cNvCxnSpPr>
          <p:nvPr userDrawn="1"/>
        </p:nvCxnSpPr>
        <p:spPr>
          <a:xfrm>
            <a:off x="588644" y="5645884"/>
            <a:ext cx="0" cy="6156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4" name="Title Placeholder">
            <a:extLst>
              <a:ext uri="{FF2B5EF4-FFF2-40B4-BE49-F238E27FC236}">
                <a16:creationId xmlns:a16="http://schemas.microsoft.com/office/drawing/2014/main" id="{D3F44A23-4EA5-1DB9-8B48-499A732671B1}"/>
              </a:ext>
            </a:extLst>
          </p:cNvPr>
          <p:cNvSpPr>
            <a:spLocks noGrp="1"/>
          </p:cNvSpPr>
          <p:nvPr>
            <p:ph type="title" hasCustomPrompt="1"/>
            <p:custDataLst>
              <p:tags r:id="rId2"/>
            </p:custDataLst>
          </p:nvPr>
        </p:nvSpPr>
        <p:spPr>
          <a:xfrm>
            <a:off x="587375" y="2698931"/>
            <a:ext cx="5400675" cy="2202032"/>
          </a:xfrm>
          <a:prstGeom prst="rect">
            <a:avLst/>
          </a:prstGeom>
        </p:spPr>
        <p:txBody>
          <a:bodyPr vert="horz" wrap="square" lIns="432000" tIns="432000" rIns="432000" bIns="432000" rtlCol="0" anchor="ctr">
            <a:noAutofit/>
          </a:bodyPr>
          <a:lstStyle>
            <a:lvl1pPr>
              <a:defRPr sz="4800"/>
            </a:lvl1pPr>
          </a:lstStyle>
          <a:p>
            <a:pPr lvl="0"/>
            <a:r>
              <a:rPr lang="en-US"/>
              <a:t>Click to add text</a:t>
            </a:r>
            <a:endParaRPr lang="ru-RU"/>
          </a:p>
        </p:txBody>
      </p:sp>
      <p:sp>
        <p:nvSpPr>
          <p:cNvPr id="13" name="Овал 12">
            <a:extLst>
              <a:ext uri="{FF2B5EF4-FFF2-40B4-BE49-F238E27FC236}">
                <a16:creationId xmlns:a16="http://schemas.microsoft.com/office/drawing/2014/main" id="{CE47C43A-9388-6C35-51DB-7CCACAD686A8}"/>
              </a:ext>
            </a:extLst>
          </p:cNvPr>
          <p:cNvSpPr/>
          <p:nvPr userDrawn="1"/>
        </p:nvSpPr>
        <p:spPr>
          <a:xfrm>
            <a:off x="811139" y="2175398"/>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descr="Стрелка вниз со сплошной заливкой">
            <a:extLst>
              <a:ext uri="{FF2B5EF4-FFF2-40B4-BE49-F238E27FC236}">
                <a16:creationId xmlns:a16="http://schemas.microsoft.com/office/drawing/2014/main" id="{94F9BAF3-3580-4769-7701-1F5A5C73CF60}"/>
              </a:ext>
            </a:extLst>
          </p:cNvPr>
          <p:cNvPicPr>
            <a:picLocks noChangeAspect="1"/>
          </p:cNvPicPr>
          <p:nvPr userDrawn="1"/>
        </p:nvPicPr>
        <p:blipFill>
          <a:blip r:embed="rId5">
            <a:extLst>
              <a:ext uri="{96DAC541-7B7A-43D3-8B79-37D633B846F1}">
                <asvg:svgBlip xmlns:asvg="http://schemas.microsoft.com/office/drawing/2016/SVG/main" r:embed="rId6"/>
              </a:ext>
            </a:extLst>
          </a:blip>
          <a:srcRect t="54542" b="3102"/>
          <a:stretch>
            <a:fillRect/>
          </a:stretch>
        </p:blipFill>
        <p:spPr>
          <a:xfrm rot="18900000">
            <a:off x="734454" y="2272330"/>
            <a:ext cx="562221" cy="238137"/>
          </a:xfrm>
          <a:prstGeom prst="rect">
            <a:avLst/>
          </a:prstGeom>
        </p:spPr>
      </p:pic>
      <p:sp>
        <p:nvSpPr>
          <p:cNvPr id="5" name="Рисунок 19">
            <a:extLst>
              <a:ext uri="{FF2B5EF4-FFF2-40B4-BE49-F238E27FC236}">
                <a16:creationId xmlns:a16="http://schemas.microsoft.com/office/drawing/2014/main" id="{37BCFA4B-632C-8E6C-4526-7508245EED41}"/>
              </a:ext>
            </a:extLst>
          </p:cNvPr>
          <p:cNvSpPr>
            <a:spLocks noGrp="1"/>
          </p:cNvSpPr>
          <p:nvPr>
            <p:ph type="pic" sz="quarter" idx="30"/>
          </p:nvPr>
        </p:nvSpPr>
        <p:spPr>
          <a:xfrm>
            <a:off x="6214589" y="584200"/>
            <a:ext cx="5390036" cy="5682659"/>
          </a:xfrm>
          <a:prstGeom prst="roundRect">
            <a:avLst>
              <a:gd name="adj" fmla="val 7615"/>
            </a:avLst>
          </a:prstGeom>
        </p:spPr>
        <p:txBody>
          <a:bodyPr/>
          <a:lstStyle/>
          <a:p>
            <a:endParaRPr lang="ru-RU"/>
          </a:p>
        </p:txBody>
      </p:sp>
      <p:sp>
        <p:nvSpPr>
          <p:cNvPr id="7" name="Footer Placeholder">
            <a:extLst>
              <a:ext uri="{FF2B5EF4-FFF2-40B4-BE49-F238E27FC236}">
                <a16:creationId xmlns:a16="http://schemas.microsoft.com/office/drawing/2014/main" id="{52C7BA5C-558F-9131-AA04-0854F448B814}"/>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6" name="Free Badge"/>
          <p:cNvPicPr>
            <a:picLocks noChangeAspect="1"/>
          </p:cNvPicPr>
          <p:nvPr userDrawn="1"/>
        </p:nvPicPr>
        <p:blipFill>
          <a:blip r:embed="rId7"/>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1146920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YouS1">
    <p:bg>
      <p:bgPr>
        <a:solidFill>
          <a:schemeClr val="tx1"/>
        </a:solidFill>
        <a:effectLst/>
      </p:bgPr>
    </p:bg>
    <p:spTree>
      <p:nvGrpSpPr>
        <p:cNvPr id="1" name=""/>
        <p:cNvGrpSpPr/>
        <p:nvPr/>
      </p:nvGrpSpPr>
      <p:grpSpPr>
        <a:xfrm>
          <a:off x="0" y="0"/>
          <a:ext cx="0" cy="0"/>
          <a:chOff x="0" y="0"/>
          <a:chExt cx="0" cy="0"/>
        </a:xfrm>
      </p:grpSpPr>
      <p:sp>
        <p:nvSpPr>
          <p:cNvPr id="2" name="Text Placeholder">
            <a:extLst>
              <a:ext uri="{FF2B5EF4-FFF2-40B4-BE49-F238E27FC236}">
                <a16:creationId xmlns:a16="http://schemas.microsoft.com/office/drawing/2014/main" id="{46DB1D11-6333-65CA-5629-8182080EC8C5}"/>
              </a:ext>
            </a:extLst>
          </p:cNvPr>
          <p:cNvSpPr>
            <a:spLocks noGrp="1"/>
          </p:cNvSpPr>
          <p:nvPr>
            <p:ph type="body" idx="24" hasCustomPrompt="1"/>
            <p:custDataLst>
              <p:tags r:id="rId1"/>
            </p:custDataLst>
          </p:nvPr>
        </p:nvSpPr>
        <p:spPr>
          <a:xfrm>
            <a:off x="3631529" y="5658247"/>
            <a:ext cx="5164809" cy="615553"/>
          </a:xfrm>
        </p:spPr>
        <p:txBody>
          <a:bodyPr lIns="0" tIns="0" rIns="0" bIns="0" anchor="ctr" anchorCtr="0">
            <a:noAutofit/>
          </a:bodyPr>
          <a:lstStyle>
            <a:lvl1pPr marL="0" indent="0" algn="l">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cxnSp>
        <p:nvCxnSpPr>
          <p:cNvPr id="3" name="Прямая соединительная линия 2">
            <a:extLst>
              <a:ext uri="{FF2B5EF4-FFF2-40B4-BE49-F238E27FC236}">
                <a16:creationId xmlns:a16="http://schemas.microsoft.com/office/drawing/2014/main" id="{A84532CF-A476-D8D8-5C40-BD34B1036356}"/>
              </a:ext>
            </a:extLst>
          </p:cNvPr>
          <p:cNvCxnSpPr>
            <a:cxnSpLocks/>
          </p:cNvCxnSpPr>
          <p:nvPr userDrawn="1"/>
        </p:nvCxnSpPr>
        <p:spPr>
          <a:xfrm>
            <a:off x="3404986" y="5658200"/>
            <a:ext cx="0" cy="615600"/>
          </a:xfrm>
          <a:prstGeom prst="line">
            <a:avLst/>
          </a:prstGeom>
          <a:ln w="25400" cap="rnd">
            <a:solidFill>
              <a:schemeClr val="accent1"/>
            </a:solidFill>
            <a:round/>
          </a:ln>
        </p:spPr>
        <p:style>
          <a:lnRef idx="2">
            <a:schemeClr val="accent1"/>
          </a:lnRef>
          <a:fillRef idx="0">
            <a:schemeClr val="accent1"/>
          </a:fillRef>
          <a:effectRef idx="1">
            <a:schemeClr val="accent1"/>
          </a:effectRef>
          <a:fontRef idx="minor">
            <a:schemeClr val="tx1"/>
          </a:fontRef>
        </p:style>
      </p:cxnSp>
      <p:sp>
        <p:nvSpPr>
          <p:cNvPr id="5" name="Ellipse">
            <a:extLst>
              <a:ext uri="{FF2B5EF4-FFF2-40B4-BE49-F238E27FC236}">
                <a16:creationId xmlns:a16="http://schemas.microsoft.com/office/drawing/2014/main" id="{A2BE6F29-F259-720B-0292-124B3E1AD82C}"/>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1A8039CF-4BCF-86D2-C4EE-FFF6BA46837C}"/>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Ellipse">
            <a:extLst>
              <a:ext uri="{FF2B5EF4-FFF2-40B4-BE49-F238E27FC236}">
                <a16:creationId xmlns:a16="http://schemas.microsoft.com/office/drawing/2014/main" id="{8654CC54-C14F-3D9F-4D36-909C41E9AC22}"/>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скругленные углы 15">
            <a:extLst>
              <a:ext uri="{FF2B5EF4-FFF2-40B4-BE49-F238E27FC236}">
                <a16:creationId xmlns:a16="http://schemas.microsoft.com/office/drawing/2014/main" id="{9EE84E95-6D3C-AE80-501B-1775DDB5F2B4}"/>
              </a:ext>
            </a:extLst>
          </p:cNvPr>
          <p:cNvSpPr/>
          <p:nvPr userDrawn="1"/>
        </p:nvSpPr>
        <p:spPr>
          <a:xfrm>
            <a:off x="3395661" y="2189088"/>
            <a:ext cx="8208964" cy="2452360"/>
          </a:xfrm>
          <a:prstGeom prst="roundRect">
            <a:avLst>
              <a:gd name="adj" fmla="val 1192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itle Placeholder">
            <a:extLst>
              <a:ext uri="{FF2B5EF4-FFF2-40B4-BE49-F238E27FC236}">
                <a16:creationId xmlns:a16="http://schemas.microsoft.com/office/drawing/2014/main" id="{2EF94149-2595-C1B0-1598-4D4C28928220}"/>
              </a:ext>
            </a:extLst>
          </p:cNvPr>
          <p:cNvSpPr>
            <a:spLocks noGrp="1"/>
          </p:cNvSpPr>
          <p:nvPr>
            <p:ph type="title" hasCustomPrompt="1"/>
            <p:custDataLst>
              <p:tags r:id="rId2"/>
            </p:custDataLst>
          </p:nvPr>
        </p:nvSpPr>
        <p:spPr>
          <a:xfrm>
            <a:off x="3395660" y="3104213"/>
            <a:ext cx="8208964" cy="1537235"/>
          </a:xfrm>
          <a:prstGeom prst="rect">
            <a:avLst/>
          </a:prstGeom>
        </p:spPr>
        <p:txBody>
          <a:bodyPr vert="horz" wrap="square" lIns="432000" tIns="432000" rIns="432000" bIns="432000" rtlCol="0" anchor="b" anchorCtr="0">
            <a:spAutoFit/>
          </a:bodyPr>
          <a:lstStyle>
            <a:lvl1pPr>
              <a:defRPr sz="4800">
                <a:solidFill>
                  <a:schemeClr val="bg1"/>
                </a:solidFill>
              </a:defRPr>
            </a:lvl1pPr>
          </a:lstStyle>
          <a:p>
            <a:pPr lvl="0"/>
            <a:r>
              <a:rPr lang="en-US"/>
              <a:t>Click to add text</a:t>
            </a:r>
            <a:endParaRPr lang="ru-RU"/>
          </a:p>
        </p:txBody>
      </p:sp>
      <p:sp>
        <p:nvSpPr>
          <p:cNvPr id="18" name="Овал 17">
            <a:extLst>
              <a:ext uri="{FF2B5EF4-FFF2-40B4-BE49-F238E27FC236}">
                <a16:creationId xmlns:a16="http://schemas.microsoft.com/office/drawing/2014/main" id="{752AE3F4-427A-FCD7-DB83-ABBB289B71A3}"/>
              </a:ext>
            </a:extLst>
          </p:cNvPr>
          <p:cNvSpPr/>
          <p:nvPr userDrawn="1"/>
        </p:nvSpPr>
        <p:spPr>
          <a:xfrm>
            <a:off x="3619424" y="2407449"/>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descr="Стрелка вниз со сплошной заливкой">
            <a:extLst>
              <a:ext uri="{FF2B5EF4-FFF2-40B4-BE49-F238E27FC236}">
                <a16:creationId xmlns:a16="http://schemas.microsoft.com/office/drawing/2014/main" id="{D5F8561D-33EF-4066-DB18-9687FA11C4AD}"/>
              </a:ext>
            </a:extLst>
          </p:cNvPr>
          <p:cNvPicPr>
            <a:picLocks noChangeAspect="1"/>
          </p:cNvPicPr>
          <p:nvPr userDrawn="1"/>
        </p:nvPicPr>
        <p:blipFill>
          <a:blip r:embed="rId5">
            <a:extLst>
              <a:ext uri="{96DAC541-7B7A-43D3-8B79-37D633B846F1}">
                <asvg:svgBlip xmlns:asvg="http://schemas.microsoft.com/office/drawing/2016/SVG/main" r:embed="rId6"/>
              </a:ext>
            </a:extLst>
          </a:blip>
          <a:srcRect t="54542" b="3102"/>
          <a:stretch>
            <a:fillRect/>
          </a:stretch>
        </p:blipFill>
        <p:spPr>
          <a:xfrm rot="18900000">
            <a:off x="3542739" y="2504381"/>
            <a:ext cx="562221" cy="238137"/>
          </a:xfrm>
          <a:prstGeom prst="rect">
            <a:avLst/>
          </a:prstGeom>
        </p:spPr>
      </p:pic>
      <p:sp>
        <p:nvSpPr>
          <p:cNvPr id="4" name="Footer Placeholder">
            <a:extLst>
              <a:ext uri="{FF2B5EF4-FFF2-40B4-BE49-F238E27FC236}">
                <a16:creationId xmlns:a16="http://schemas.microsoft.com/office/drawing/2014/main" id="{DC9092AA-B974-4C2E-0C53-02E3484F263D}"/>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7"/>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99924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D3EB3054-B75A-4BD7-8B3E-8DC0F614FAF3}" type="datetimeFigureOut">
              <a:rPr lang="de-DE" smtClean="0"/>
              <a:t>28.01.2026</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4402064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S07V1">
    <p:bg>
      <p:bgPr>
        <a:solidFill>
          <a:schemeClr val="bg1"/>
        </a:solidFill>
        <a:effectLst/>
      </p:bgPr>
    </p:bg>
    <p:spTree>
      <p:nvGrpSpPr>
        <p:cNvPr id="1" name=""/>
        <p:cNvGrpSpPr/>
        <p:nvPr/>
      </p:nvGrpSpPr>
      <p:grpSpPr>
        <a:xfrm>
          <a:off x="0" y="0"/>
          <a:ext cx="0" cy="0"/>
          <a:chOff x="0" y="0"/>
          <a:chExt cx="0" cy="0"/>
        </a:xfrm>
      </p:grpSpPr>
      <p:sp>
        <p:nvSpPr>
          <p:cNvPr id="8" name="Ellipse">
            <a:extLst>
              <a:ext uri="{FF2B5EF4-FFF2-40B4-BE49-F238E27FC236}">
                <a16:creationId xmlns:a16="http://schemas.microsoft.com/office/drawing/2014/main" id="{C43FB968-C913-25B3-5415-2BDC6BE4893E}"/>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A66FD52E-794A-6295-F758-CDAD30C7CDB2}"/>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09E56E65-4BD6-A011-B6FD-B2AB5A645F40}"/>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углы 1">
            <a:extLst>
              <a:ext uri="{FF2B5EF4-FFF2-40B4-BE49-F238E27FC236}">
                <a16:creationId xmlns:a16="http://schemas.microsoft.com/office/drawing/2014/main" id="{A4E95F1D-6562-13B9-A39C-8B75C2BDB5D0}"/>
              </a:ext>
            </a:extLst>
          </p:cNvPr>
          <p:cNvSpPr/>
          <p:nvPr userDrawn="1"/>
        </p:nvSpPr>
        <p:spPr>
          <a:xfrm>
            <a:off x="4347845" y="3028465"/>
            <a:ext cx="7256781" cy="3238394"/>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 Placeholder">
            <a:extLst>
              <a:ext uri="{FF2B5EF4-FFF2-40B4-BE49-F238E27FC236}">
                <a16:creationId xmlns:a16="http://schemas.microsoft.com/office/drawing/2014/main" id="{E5C1DD2B-0616-D3E8-587C-730D5008E1C1}"/>
              </a:ext>
            </a:extLst>
          </p:cNvPr>
          <p:cNvSpPr>
            <a:spLocks noGrp="1"/>
          </p:cNvSpPr>
          <p:nvPr>
            <p:ph type="body" idx="26" hasCustomPrompt="1"/>
            <p:custDataLst>
              <p:tags r:id="rId1"/>
            </p:custDataLst>
          </p:nvPr>
        </p:nvSpPr>
        <p:spPr>
          <a:xfrm>
            <a:off x="4332288" y="4365364"/>
            <a:ext cx="7272338" cy="1890463"/>
          </a:xfrm>
        </p:spPr>
        <p:txBody>
          <a:bodyPr lIns="216000" tIns="0" rIns="216000" bIns="432000" anchor="t"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4" name="Subtitle Placeholder">
            <a:extLst>
              <a:ext uri="{FF2B5EF4-FFF2-40B4-BE49-F238E27FC236}">
                <a16:creationId xmlns:a16="http://schemas.microsoft.com/office/drawing/2014/main" id="{3211B20F-CA56-41DD-A929-118ADB587E47}"/>
              </a:ext>
            </a:extLst>
          </p:cNvPr>
          <p:cNvSpPr>
            <a:spLocks noGrp="1"/>
          </p:cNvSpPr>
          <p:nvPr>
            <p:ph type="body" idx="27" hasCustomPrompt="1"/>
            <p:custDataLst>
              <p:tags r:id="rId2"/>
            </p:custDataLst>
          </p:nvPr>
        </p:nvSpPr>
        <p:spPr>
          <a:xfrm>
            <a:off x="4332288" y="3047917"/>
            <a:ext cx="7272338" cy="853050"/>
          </a:xfrm>
        </p:spPr>
        <p:txBody>
          <a:bodyPr wrap="square" lIns="216000" tIns="432000" rIns="216000" bIns="108000" anchor="ctr"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 name="Title Placeholder">
            <a:extLst>
              <a:ext uri="{FF2B5EF4-FFF2-40B4-BE49-F238E27FC236}">
                <a16:creationId xmlns:a16="http://schemas.microsoft.com/office/drawing/2014/main" id="{2F1AC448-93BE-1A66-9D52-06ABE471EBF7}"/>
              </a:ext>
            </a:extLst>
          </p:cNvPr>
          <p:cNvSpPr>
            <a:spLocks noGrp="1"/>
          </p:cNvSpPr>
          <p:nvPr>
            <p:ph type="title" hasCustomPrompt="1"/>
            <p:custDataLst>
              <p:tags r:id="rId3"/>
            </p:custDataLst>
          </p:nvPr>
        </p:nvSpPr>
        <p:spPr>
          <a:xfrm>
            <a:off x="4347845" y="1309407"/>
            <a:ext cx="7256781" cy="664797"/>
          </a:xfrm>
          <a:prstGeom prst="rect">
            <a:avLst/>
          </a:prstGeom>
        </p:spPr>
        <p:txBody>
          <a:bodyPr vert="horz" wrap="square" lIns="0" tIns="0" rIns="0" bIns="0" rtlCol="0" anchor="t" anchorCtr="0">
            <a:noAutofit/>
          </a:bodyPr>
          <a:lstStyle>
            <a:lvl1pPr algn="r">
              <a:defRPr sz="4800"/>
            </a:lvl1pPr>
          </a:lstStyle>
          <a:p>
            <a:pPr lvl="0"/>
            <a:r>
              <a:rPr lang="en-US"/>
              <a:t>Click to add text</a:t>
            </a:r>
            <a:endParaRPr lang="ru-RU"/>
          </a:p>
        </p:txBody>
      </p:sp>
      <p:sp>
        <p:nvSpPr>
          <p:cNvPr id="7" name="Description Placeholder">
            <a:extLst>
              <a:ext uri="{FF2B5EF4-FFF2-40B4-BE49-F238E27FC236}">
                <a16:creationId xmlns:a16="http://schemas.microsoft.com/office/drawing/2014/main" id="{40AC7FA7-C420-D243-D5A3-F0FFB60EABB7}"/>
              </a:ext>
            </a:extLst>
          </p:cNvPr>
          <p:cNvSpPr>
            <a:spLocks noGrp="1"/>
          </p:cNvSpPr>
          <p:nvPr>
            <p:ph type="body" idx="37" hasCustomPrompt="1"/>
            <p:custDataLst>
              <p:tags r:id="rId4"/>
            </p:custDataLst>
          </p:nvPr>
        </p:nvSpPr>
        <p:spPr>
          <a:xfrm>
            <a:off x="4332288" y="3921532"/>
            <a:ext cx="7272338" cy="425859"/>
          </a:xfrm>
        </p:spPr>
        <p:txBody>
          <a:bodyPr lIns="216000" tIns="0" rIns="216000" bIns="216000" anchor="t"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9" name="Рисунок 19">
            <a:extLst>
              <a:ext uri="{FF2B5EF4-FFF2-40B4-BE49-F238E27FC236}">
                <a16:creationId xmlns:a16="http://schemas.microsoft.com/office/drawing/2014/main" id="{D02754CC-F83D-81DE-5117-C4C93F40E7FC}"/>
              </a:ext>
            </a:extLst>
          </p:cNvPr>
          <p:cNvSpPr>
            <a:spLocks noGrp="1"/>
          </p:cNvSpPr>
          <p:nvPr>
            <p:ph type="pic" sz="quarter" idx="30"/>
          </p:nvPr>
        </p:nvSpPr>
        <p:spPr>
          <a:xfrm>
            <a:off x="602930" y="1304925"/>
            <a:ext cx="3529015" cy="4961934"/>
          </a:xfrm>
          <a:prstGeom prst="roundRect">
            <a:avLst>
              <a:gd name="adj" fmla="val 7615"/>
            </a:avLst>
          </a:prstGeom>
        </p:spPr>
        <p:txBody>
          <a:bodyPr/>
          <a:lstStyle/>
          <a:p>
            <a:endParaRPr lang="ru-RU"/>
          </a:p>
        </p:txBody>
      </p:sp>
      <p:sp>
        <p:nvSpPr>
          <p:cNvPr id="12" name="Овал 11">
            <a:extLst>
              <a:ext uri="{FF2B5EF4-FFF2-40B4-BE49-F238E27FC236}">
                <a16:creationId xmlns:a16="http://schemas.microsoft.com/office/drawing/2014/main" id="{37E66856-6534-A574-B174-471EFED7835C}"/>
              </a:ext>
            </a:extLst>
          </p:cNvPr>
          <p:cNvSpPr/>
          <p:nvPr userDrawn="1"/>
        </p:nvSpPr>
        <p:spPr>
          <a:xfrm>
            <a:off x="10936942" y="3254392"/>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Рисунок 12" descr="Стрелка вниз со сплошной заливкой">
            <a:extLst>
              <a:ext uri="{FF2B5EF4-FFF2-40B4-BE49-F238E27FC236}">
                <a16:creationId xmlns:a16="http://schemas.microsoft.com/office/drawing/2014/main" id="{8F0DD0E5-14FB-D8FC-D470-AB35A73D4A01}"/>
              </a:ext>
            </a:extLst>
          </p:cNvPr>
          <p:cNvPicPr>
            <a:picLocks noChangeAspect="1"/>
          </p:cNvPicPr>
          <p:nvPr userDrawn="1"/>
        </p:nvPicPr>
        <p:blipFill>
          <a:blip r:embed="rId7">
            <a:extLst>
              <a:ext uri="{96DAC541-7B7A-43D3-8B79-37D633B846F1}">
                <asvg:svgBlip xmlns:asvg="http://schemas.microsoft.com/office/drawing/2016/SVG/main" r:embed="rId8"/>
              </a:ext>
            </a:extLst>
          </a:blip>
          <a:srcRect t="54542" b="3102"/>
          <a:stretch>
            <a:fillRect/>
          </a:stretch>
        </p:blipFill>
        <p:spPr>
          <a:xfrm rot="5400000">
            <a:off x="10871832" y="3351324"/>
            <a:ext cx="562221" cy="238137"/>
          </a:xfrm>
          <a:prstGeom prst="rect">
            <a:avLst/>
          </a:prstGeom>
        </p:spPr>
      </p:pic>
      <p:sp>
        <p:nvSpPr>
          <p:cNvPr id="14" name="Footer Placeholder">
            <a:extLst>
              <a:ext uri="{FF2B5EF4-FFF2-40B4-BE49-F238E27FC236}">
                <a16:creationId xmlns:a16="http://schemas.microsoft.com/office/drawing/2014/main" id="{9D6D4A55-88EB-3110-F74D-2A6F1741679B}"/>
              </a:ext>
            </a:extLst>
          </p:cNvPr>
          <p:cNvSpPr>
            <a:spLocks noGrp="1"/>
          </p:cNvSpPr>
          <p:nvPr>
            <p:ph type="body" sz="quarter" idx="22" hasCustomPrompt="1"/>
            <p:custDataLst>
              <p:tags r:id="rId5"/>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6" name="Free Badge"/>
          <p:cNvPicPr>
            <a:picLocks noChangeAspect="1"/>
          </p:cNvPicPr>
          <p:nvPr userDrawn="1"/>
        </p:nvPicPr>
        <p:blipFill>
          <a:blip r:embed="rId9"/>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8541905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am S07V2">
    <p:bg>
      <p:bgPr>
        <a:solidFill>
          <a:schemeClr val="bg1"/>
        </a:solidFill>
        <a:effectLst/>
      </p:bgPr>
    </p:bg>
    <p:spTree>
      <p:nvGrpSpPr>
        <p:cNvPr id="1" name=""/>
        <p:cNvGrpSpPr/>
        <p:nvPr/>
      </p:nvGrpSpPr>
      <p:grpSpPr>
        <a:xfrm>
          <a:off x="0" y="0"/>
          <a:ext cx="0" cy="0"/>
          <a:chOff x="0" y="0"/>
          <a:chExt cx="0" cy="0"/>
        </a:xfrm>
      </p:grpSpPr>
      <p:sp>
        <p:nvSpPr>
          <p:cNvPr id="32" name="Равнобедренный треугольник 31">
            <a:extLst>
              <a:ext uri="{FF2B5EF4-FFF2-40B4-BE49-F238E27FC236}">
                <a16:creationId xmlns:a16="http://schemas.microsoft.com/office/drawing/2014/main" id="{7C6227CC-1B40-7A30-FD85-4A33CFFA403A}"/>
              </a:ext>
            </a:extLst>
          </p:cNvPr>
          <p:cNvSpPr/>
          <p:nvPr userDrawn="1"/>
        </p:nvSpPr>
        <p:spPr>
          <a:xfrm>
            <a:off x="2203292" y="4615771"/>
            <a:ext cx="327660" cy="12896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Равнобедренный треугольник 32">
            <a:extLst>
              <a:ext uri="{FF2B5EF4-FFF2-40B4-BE49-F238E27FC236}">
                <a16:creationId xmlns:a16="http://schemas.microsoft.com/office/drawing/2014/main" id="{9343C139-DE3C-0C62-6803-100660CEEA2C}"/>
              </a:ext>
            </a:extLst>
          </p:cNvPr>
          <p:cNvSpPr/>
          <p:nvPr userDrawn="1"/>
        </p:nvSpPr>
        <p:spPr>
          <a:xfrm>
            <a:off x="5951433" y="4615771"/>
            <a:ext cx="327660" cy="128960"/>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Равнобедренный треугольник 33">
            <a:extLst>
              <a:ext uri="{FF2B5EF4-FFF2-40B4-BE49-F238E27FC236}">
                <a16:creationId xmlns:a16="http://schemas.microsoft.com/office/drawing/2014/main" id="{D2360151-0DD9-7819-F134-418596FF3895}"/>
              </a:ext>
            </a:extLst>
          </p:cNvPr>
          <p:cNvSpPr/>
          <p:nvPr userDrawn="1"/>
        </p:nvSpPr>
        <p:spPr>
          <a:xfrm>
            <a:off x="9653482" y="4615771"/>
            <a:ext cx="327660" cy="12896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Ellipse">
            <a:extLst>
              <a:ext uri="{FF2B5EF4-FFF2-40B4-BE49-F238E27FC236}">
                <a16:creationId xmlns:a16="http://schemas.microsoft.com/office/drawing/2014/main" id="{C43FB968-C913-25B3-5415-2BDC6BE4893E}"/>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A66FD52E-794A-6295-F758-CDAD30C7CDB2}"/>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09E56E65-4BD6-A011-B6FD-B2AB5A645F40}"/>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углы 1">
            <a:extLst>
              <a:ext uri="{FF2B5EF4-FFF2-40B4-BE49-F238E27FC236}">
                <a16:creationId xmlns:a16="http://schemas.microsoft.com/office/drawing/2014/main" id="{A4E95F1D-6562-13B9-A39C-8B75C2BDB5D0}"/>
              </a:ext>
            </a:extLst>
          </p:cNvPr>
          <p:cNvSpPr/>
          <p:nvPr userDrawn="1"/>
        </p:nvSpPr>
        <p:spPr>
          <a:xfrm>
            <a:off x="602615" y="4736765"/>
            <a:ext cx="3529015" cy="1530094"/>
          </a:xfrm>
          <a:prstGeom prst="roundRect">
            <a:avLst>
              <a:gd name="adj" fmla="val 2446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Subtitle Placeholder 1">
            <a:extLst>
              <a:ext uri="{FF2B5EF4-FFF2-40B4-BE49-F238E27FC236}">
                <a16:creationId xmlns:a16="http://schemas.microsoft.com/office/drawing/2014/main" id="{3211B20F-CA56-41DD-A929-118ADB587E47}"/>
              </a:ext>
            </a:extLst>
          </p:cNvPr>
          <p:cNvSpPr>
            <a:spLocks noGrp="1"/>
          </p:cNvSpPr>
          <p:nvPr>
            <p:ph type="body" idx="27" hasCustomPrompt="1"/>
            <p:custDataLst>
              <p:tags r:id="rId1"/>
            </p:custDataLst>
          </p:nvPr>
        </p:nvSpPr>
        <p:spPr>
          <a:xfrm>
            <a:off x="602615" y="4749276"/>
            <a:ext cx="3536580" cy="853050"/>
          </a:xfrm>
        </p:spPr>
        <p:txBody>
          <a:bodyPr wrap="square" lIns="216000" tIns="432000" rIns="216000" bIns="108000" anchor="ctr" anchorCtr="0">
            <a:no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 name="Title Placeholder">
            <a:extLst>
              <a:ext uri="{FF2B5EF4-FFF2-40B4-BE49-F238E27FC236}">
                <a16:creationId xmlns:a16="http://schemas.microsoft.com/office/drawing/2014/main" id="{2F1AC448-93BE-1A66-9D52-06ABE471EBF7}"/>
              </a:ext>
            </a:extLst>
          </p:cNvPr>
          <p:cNvSpPr>
            <a:spLocks noGrp="1"/>
          </p:cNvSpPr>
          <p:nvPr>
            <p:ph type="title" hasCustomPrompt="1"/>
            <p:custDataLst>
              <p:tags r:id="rId2"/>
            </p:custDataLst>
          </p:nvPr>
        </p:nvSpPr>
        <p:spPr>
          <a:xfrm>
            <a:off x="587375" y="1309407"/>
            <a:ext cx="11017251" cy="664797"/>
          </a:xfrm>
          <a:prstGeom prst="rect">
            <a:avLst/>
          </a:prstGeom>
        </p:spPr>
        <p:txBody>
          <a:bodyPr vert="horz" wrap="square" lIns="0" tIns="0" rIns="0" bIns="0" rtlCol="0" anchor="t" anchorCtr="0">
            <a:noAutofit/>
          </a:bodyPr>
          <a:lstStyle>
            <a:lvl1pPr algn="l">
              <a:defRPr sz="4800"/>
            </a:lvl1pPr>
          </a:lstStyle>
          <a:p>
            <a:pPr lvl="0"/>
            <a:r>
              <a:rPr lang="en-US"/>
              <a:t>Click to add text</a:t>
            </a:r>
            <a:endParaRPr lang="ru-RU"/>
          </a:p>
        </p:txBody>
      </p:sp>
      <p:sp>
        <p:nvSpPr>
          <p:cNvPr id="7" name="Text Placeholder 1">
            <a:extLst>
              <a:ext uri="{FF2B5EF4-FFF2-40B4-BE49-F238E27FC236}">
                <a16:creationId xmlns:a16="http://schemas.microsoft.com/office/drawing/2014/main" id="{40AC7FA7-C420-D243-D5A3-F0FFB60EABB7}"/>
              </a:ext>
            </a:extLst>
          </p:cNvPr>
          <p:cNvSpPr>
            <a:spLocks noGrp="1"/>
          </p:cNvSpPr>
          <p:nvPr>
            <p:ph type="body" idx="37" hasCustomPrompt="1"/>
            <p:custDataLst>
              <p:tags r:id="rId3"/>
            </p:custDataLst>
          </p:nvPr>
        </p:nvSpPr>
        <p:spPr>
          <a:xfrm>
            <a:off x="602615" y="5622891"/>
            <a:ext cx="3536580" cy="643968"/>
          </a:xfrm>
        </p:spPr>
        <p:txBody>
          <a:bodyPr lIns="216000" tIns="0" rIns="216000" bIns="43200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9" name="Рисунок 19">
            <a:extLst>
              <a:ext uri="{FF2B5EF4-FFF2-40B4-BE49-F238E27FC236}">
                <a16:creationId xmlns:a16="http://schemas.microsoft.com/office/drawing/2014/main" id="{D02754CC-F83D-81DE-5117-C4C93F40E7FC}"/>
              </a:ext>
            </a:extLst>
          </p:cNvPr>
          <p:cNvSpPr>
            <a:spLocks noGrp="1"/>
          </p:cNvSpPr>
          <p:nvPr>
            <p:ph type="pic" sz="quarter" idx="30"/>
          </p:nvPr>
        </p:nvSpPr>
        <p:spPr>
          <a:xfrm>
            <a:off x="602615" y="2210769"/>
            <a:ext cx="3529015" cy="2316707"/>
          </a:xfrm>
          <a:prstGeom prst="roundRect">
            <a:avLst>
              <a:gd name="adj" fmla="val 14193"/>
            </a:avLst>
          </a:prstGeom>
        </p:spPr>
        <p:txBody>
          <a:bodyPr/>
          <a:lstStyle/>
          <a:p>
            <a:endParaRPr lang="ru-RU"/>
          </a:p>
        </p:txBody>
      </p:sp>
      <p:sp>
        <p:nvSpPr>
          <p:cNvPr id="16" name="Прямоугольник: скругленные углы 15">
            <a:extLst>
              <a:ext uri="{FF2B5EF4-FFF2-40B4-BE49-F238E27FC236}">
                <a16:creationId xmlns:a16="http://schemas.microsoft.com/office/drawing/2014/main" id="{033488EC-1D79-875E-51A7-286B2A295522}"/>
              </a:ext>
            </a:extLst>
          </p:cNvPr>
          <p:cNvSpPr/>
          <p:nvPr userDrawn="1"/>
        </p:nvSpPr>
        <p:spPr>
          <a:xfrm>
            <a:off x="4350756" y="4736765"/>
            <a:ext cx="3529015" cy="1530094"/>
          </a:xfrm>
          <a:prstGeom prst="roundRect">
            <a:avLst>
              <a:gd name="adj" fmla="val 2446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7" name="Subtitle Placeholder 2">
            <a:extLst>
              <a:ext uri="{FF2B5EF4-FFF2-40B4-BE49-F238E27FC236}">
                <a16:creationId xmlns:a16="http://schemas.microsoft.com/office/drawing/2014/main" id="{1EDD6B0D-6302-32A1-071C-D9A98F4E5E87}"/>
              </a:ext>
            </a:extLst>
          </p:cNvPr>
          <p:cNvSpPr>
            <a:spLocks noGrp="1"/>
          </p:cNvSpPr>
          <p:nvPr>
            <p:ph type="body" idx="38" hasCustomPrompt="1"/>
            <p:custDataLst>
              <p:tags r:id="rId4"/>
            </p:custDataLst>
          </p:nvPr>
        </p:nvSpPr>
        <p:spPr>
          <a:xfrm>
            <a:off x="4350756" y="4749276"/>
            <a:ext cx="3536580" cy="853050"/>
          </a:xfrm>
        </p:spPr>
        <p:txBody>
          <a:bodyPr wrap="square" lIns="216000" tIns="432000" rIns="216000" bIns="108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8" name="Text Placeholder 2">
            <a:extLst>
              <a:ext uri="{FF2B5EF4-FFF2-40B4-BE49-F238E27FC236}">
                <a16:creationId xmlns:a16="http://schemas.microsoft.com/office/drawing/2014/main" id="{7DB457C6-506E-455D-2EFE-0AA310C109C6}"/>
              </a:ext>
            </a:extLst>
          </p:cNvPr>
          <p:cNvSpPr>
            <a:spLocks noGrp="1"/>
          </p:cNvSpPr>
          <p:nvPr>
            <p:ph type="body" idx="39" hasCustomPrompt="1"/>
            <p:custDataLst>
              <p:tags r:id="rId5"/>
            </p:custDataLst>
          </p:nvPr>
        </p:nvSpPr>
        <p:spPr>
          <a:xfrm>
            <a:off x="4350756" y="5622891"/>
            <a:ext cx="3536580" cy="643968"/>
          </a:xfrm>
        </p:spPr>
        <p:txBody>
          <a:bodyPr lIns="216000" tIns="0" rIns="216000" bIns="43200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9" name="Рисунок 19">
            <a:extLst>
              <a:ext uri="{FF2B5EF4-FFF2-40B4-BE49-F238E27FC236}">
                <a16:creationId xmlns:a16="http://schemas.microsoft.com/office/drawing/2014/main" id="{D8FBDF8C-FCE5-761E-D4AB-1C59448F3A7A}"/>
              </a:ext>
            </a:extLst>
          </p:cNvPr>
          <p:cNvSpPr>
            <a:spLocks noGrp="1"/>
          </p:cNvSpPr>
          <p:nvPr>
            <p:ph type="pic" sz="quarter" idx="40"/>
          </p:nvPr>
        </p:nvSpPr>
        <p:spPr>
          <a:xfrm>
            <a:off x="4350756" y="2210769"/>
            <a:ext cx="3529015" cy="2316707"/>
          </a:xfrm>
          <a:prstGeom prst="roundRect">
            <a:avLst>
              <a:gd name="adj" fmla="val 14193"/>
            </a:avLst>
          </a:prstGeom>
        </p:spPr>
        <p:txBody>
          <a:bodyPr/>
          <a:lstStyle/>
          <a:p>
            <a:endParaRPr lang="ru-RU"/>
          </a:p>
        </p:txBody>
      </p:sp>
      <p:sp>
        <p:nvSpPr>
          <p:cNvPr id="20" name="Прямоугольник: скругленные углы 19">
            <a:extLst>
              <a:ext uri="{FF2B5EF4-FFF2-40B4-BE49-F238E27FC236}">
                <a16:creationId xmlns:a16="http://schemas.microsoft.com/office/drawing/2014/main" id="{535FB02B-7BD2-08DE-EE7C-0FEE9CD60101}"/>
              </a:ext>
            </a:extLst>
          </p:cNvPr>
          <p:cNvSpPr/>
          <p:nvPr userDrawn="1"/>
        </p:nvSpPr>
        <p:spPr>
          <a:xfrm>
            <a:off x="8052805" y="4736765"/>
            <a:ext cx="3529015" cy="1530094"/>
          </a:xfrm>
          <a:prstGeom prst="roundRect">
            <a:avLst>
              <a:gd name="adj" fmla="val 2446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1" name="Subtitle Placeholder 3">
            <a:extLst>
              <a:ext uri="{FF2B5EF4-FFF2-40B4-BE49-F238E27FC236}">
                <a16:creationId xmlns:a16="http://schemas.microsoft.com/office/drawing/2014/main" id="{77D6FE70-EF9E-213F-8814-B69983458F65}"/>
              </a:ext>
            </a:extLst>
          </p:cNvPr>
          <p:cNvSpPr>
            <a:spLocks noGrp="1"/>
          </p:cNvSpPr>
          <p:nvPr>
            <p:ph type="body" idx="41" hasCustomPrompt="1"/>
            <p:custDataLst>
              <p:tags r:id="rId6"/>
            </p:custDataLst>
          </p:nvPr>
        </p:nvSpPr>
        <p:spPr>
          <a:xfrm>
            <a:off x="8052805" y="4749276"/>
            <a:ext cx="3536580" cy="853050"/>
          </a:xfrm>
        </p:spPr>
        <p:txBody>
          <a:bodyPr wrap="square" lIns="216000" tIns="432000" rIns="216000" bIns="108000" anchor="ctr" anchorCtr="0">
            <a:no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2" name="Text Placeholder 3">
            <a:extLst>
              <a:ext uri="{FF2B5EF4-FFF2-40B4-BE49-F238E27FC236}">
                <a16:creationId xmlns:a16="http://schemas.microsoft.com/office/drawing/2014/main" id="{B6B66CE0-70DE-000B-9AE9-551A8B730598}"/>
              </a:ext>
            </a:extLst>
          </p:cNvPr>
          <p:cNvSpPr>
            <a:spLocks noGrp="1"/>
          </p:cNvSpPr>
          <p:nvPr>
            <p:ph type="body" idx="42" hasCustomPrompt="1"/>
            <p:custDataLst>
              <p:tags r:id="rId7"/>
            </p:custDataLst>
          </p:nvPr>
        </p:nvSpPr>
        <p:spPr>
          <a:xfrm>
            <a:off x="8052805" y="5622891"/>
            <a:ext cx="3536580" cy="643968"/>
          </a:xfrm>
        </p:spPr>
        <p:txBody>
          <a:bodyPr lIns="216000" tIns="0" rIns="216000" bIns="43200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3" name="Рисунок 19">
            <a:extLst>
              <a:ext uri="{FF2B5EF4-FFF2-40B4-BE49-F238E27FC236}">
                <a16:creationId xmlns:a16="http://schemas.microsoft.com/office/drawing/2014/main" id="{1AD68A96-7EE5-F1FC-C6AA-CF95348813F4}"/>
              </a:ext>
            </a:extLst>
          </p:cNvPr>
          <p:cNvSpPr>
            <a:spLocks noGrp="1"/>
          </p:cNvSpPr>
          <p:nvPr>
            <p:ph type="pic" sz="quarter" idx="43"/>
          </p:nvPr>
        </p:nvSpPr>
        <p:spPr>
          <a:xfrm>
            <a:off x="8052805" y="2210769"/>
            <a:ext cx="3529015" cy="2316707"/>
          </a:xfrm>
          <a:prstGeom prst="roundRect">
            <a:avLst>
              <a:gd name="adj" fmla="val 14193"/>
            </a:avLst>
          </a:prstGeom>
        </p:spPr>
        <p:txBody>
          <a:bodyPr/>
          <a:lstStyle/>
          <a:p>
            <a:endParaRPr lang="ru-RU"/>
          </a:p>
        </p:txBody>
      </p:sp>
      <p:sp>
        <p:nvSpPr>
          <p:cNvPr id="3" name="Footer Placeholder">
            <a:extLst>
              <a:ext uri="{FF2B5EF4-FFF2-40B4-BE49-F238E27FC236}">
                <a16:creationId xmlns:a16="http://schemas.microsoft.com/office/drawing/2014/main" id="{953E83AA-C190-1D82-3D73-4072943307A2}"/>
              </a:ext>
            </a:extLst>
          </p:cNvPr>
          <p:cNvSpPr>
            <a:spLocks noGrp="1"/>
          </p:cNvSpPr>
          <p:nvPr>
            <p:ph type="body" sz="quarter" idx="22" hasCustomPrompt="1"/>
            <p:custDataLst>
              <p:tags r:id="rId8"/>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6" name="Free Badge"/>
          <p:cNvPicPr>
            <a:picLocks noChangeAspect="1"/>
          </p:cNvPicPr>
          <p:nvPr userDrawn="1"/>
        </p:nvPicPr>
        <p:blipFill>
          <a:blip r:embed="rId1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7083916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S07V3">
    <p:bg>
      <p:bgPr>
        <a:solidFill>
          <a:schemeClr val="bg1"/>
        </a:solidFill>
        <a:effectLst/>
      </p:bgPr>
    </p:bg>
    <p:spTree>
      <p:nvGrpSpPr>
        <p:cNvPr id="1" name=""/>
        <p:cNvGrpSpPr/>
        <p:nvPr/>
      </p:nvGrpSpPr>
      <p:grpSpPr>
        <a:xfrm>
          <a:off x="0" y="0"/>
          <a:ext cx="0" cy="0"/>
          <a:chOff x="0" y="0"/>
          <a:chExt cx="0" cy="0"/>
        </a:xfrm>
      </p:grpSpPr>
      <p:sp>
        <p:nvSpPr>
          <p:cNvPr id="8" name="Ellipse">
            <a:extLst>
              <a:ext uri="{FF2B5EF4-FFF2-40B4-BE49-F238E27FC236}">
                <a16:creationId xmlns:a16="http://schemas.microsoft.com/office/drawing/2014/main" id="{C43FB968-C913-25B3-5415-2BDC6BE4893E}"/>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A66FD52E-794A-6295-F758-CDAD30C7CDB2}"/>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09E56E65-4BD6-A011-B6FD-B2AB5A645F40}"/>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углы 1">
            <a:extLst>
              <a:ext uri="{FF2B5EF4-FFF2-40B4-BE49-F238E27FC236}">
                <a16:creationId xmlns:a16="http://schemas.microsoft.com/office/drawing/2014/main" id="{A4E95F1D-6562-13B9-A39C-8B75C2BDB5D0}"/>
              </a:ext>
            </a:extLst>
          </p:cNvPr>
          <p:cNvSpPr/>
          <p:nvPr userDrawn="1"/>
        </p:nvSpPr>
        <p:spPr>
          <a:xfrm>
            <a:off x="602615" y="4736765"/>
            <a:ext cx="2574555" cy="1530094"/>
          </a:xfrm>
          <a:prstGeom prst="roundRect">
            <a:avLst>
              <a:gd name="adj" fmla="val 2446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Subtitle Placeholder 1">
            <a:extLst>
              <a:ext uri="{FF2B5EF4-FFF2-40B4-BE49-F238E27FC236}">
                <a16:creationId xmlns:a16="http://schemas.microsoft.com/office/drawing/2014/main" id="{3211B20F-CA56-41DD-A929-118ADB587E47}"/>
              </a:ext>
            </a:extLst>
          </p:cNvPr>
          <p:cNvSpPr>
            <a:spLocks noGrp="1"/>
          </p:cNvSpPr>
          <p:nvPr>
            <p:ph type="body" idx="27" hasCustomPrompt="1"/>
            <p:custDataLst>
              <p:tags r:id="rId1"/>
            </p:custDataLst>
          </p:nvPr>
        </p:nvSpPr>
        <p:spPr>
          <a:xfrm>
            <a:off x="602616" y="4749276"/>
            <a:ext cx="2580074" cy="853050"/>
          </a:xfrm>
        </p:spPr>
        <p:txBody>
          <a:bodyPr wrap="square" lIns="216000" tIns="432000" rIns="216000" bIns="108000" anchor="ctr" anchorCtr="0">
            <a:no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 name="Title Placeholder">
            <a:extLst>
              <a:ext uri="{FF2B5EF4-FFF2-40B4-BE49-F238E27FC236}">
                <a16:creationId xmlns:a16="http://schemas.microsoft.com/office/drawing/2014/main" id="{2F1AC448-93BE-1A66-9D52-06ABE471EBF7}"/>
              </a:ext>
            </a:extLst>
          </p:cNvPr>
          <p:cNvSpPr>
            <a:spLocks noGrp="1"/>
          </p:cNvSpPr>
          <p:nvPr>
            <p:ph type="title" hasCustomPrompt="1"/>
            <p:custDataLst>
              <p:tags r:id="rId2"/>
            </p:custDataLst>
          </p:nvPr>
        </p:nvSpPr>
        <p:spPr>
          <a:xfrm>
            <a:off x="587375" y="1309407"/>
            <a:ext cx="11017251" cy="664797"/>
          </a:xfrm>
          <a:prstGeom prst="rect">
            <a:avLst/>
          </a:prstGeom>
        </p:spPr>
        <p:txBody>
          <a:bodyPr vert="horz" wrap="square" lIns="0" tIns="0" rIns="0" bIns="0" rtlCol="0" anchor="t" anchorCtr="0">
            <a:noAutofit/>
          </a:bodyPr>
          <a:lstStyle>
            <a:lvl1pPr algn="l">
              <a:defRPr sz="4800"/>
            </a:lvl1pPr>
          </a:lstStyle>
          <a:p>
            <a:pPr lvl="0"/>
            <a:r>
              <a:rPr lang="en-US"/>
              <a:t>Click to add text</a:t>
            </a:r>
            <a:endParaRPr lang="ru-RU"/>
          </a:p>
        </p:txBody>
      </p:sp>
      <p:sp>
        <p:nvSpPr>
          <p:cNvPr id="7" name="Text Placeholder 1">
            <a:extLst>
              <a:ext uri="{FF2B5EF4-FFF2-40B4-BE49-F238E27FC236}">
                <a16:creationId xmlns:a16="http://schemas.microsoft.com/office/drawing/2014/main" id="{40AC7FA7-C420-D243-D5A3-F0FFB60EABB7}"/>
              </a:ext>
            </a:extLst>
          </p:cNvPr>
          <p:cNvSpPr>
            <a:spLocks noGrp="1"/>
          </p:cNvSpPr>
          <p:nvPr>
            <p:ph type="body" idx="37" hasCustomPrompt="1"/>
            <p:custDataLst>
              <p:tags r:id="rId3"/>
            </p:custDataLst>
          </p:nvPr>
        </p:nvSpPr>
        <p:spPr>
          <a:xfrm>
            <a:off x="602616" y="5622891"/>
            <a:ext cx="2580074" cy="643968"/>
          </a:xfrm>
        </p:spPr>
        <p:txBody>
          <a:bodyPr lIns="216000" tIns="0" rIns="216000" bIns="43200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9" name="Рисунок 19">
            <a:extLst>
              <a:ext uri="{FF2B5EF4-FFF2-40B4-BE49-F238E27FC236}">
                <a16:creationId xmlns:a16="http://schemas.microsoft.com/office/drawing/2014/main" id="{D02754CC-F83D-81DE-5117-C4C93F40E7FC}"/>
              </a:ext>
            </a:extLst>
          </p:cNvPr>
          <p:cNvSpPr>
            <a:spLocks noGrp="1"/>
          </p:cNvSpPr>
          <p:nvPr>
            <p:ph type="pic" sz="quarter" idx="30"/>
          </p:nvPr>
        </p:nvSpPr>
        <p:spPr>
          <a:xfrm>
            <a:off x="602615" y="2210769"/>
            <a:ext cx="2574555" cy="2316707"/>
          </a:xfrm>
          <a:prstGeom prst="roundRect">
            <a:avLst>
              <a:gd name="adj" fmla="val 14193"/>
            </a:avLst>
          </a:prstGeom>
        </p:spPr>
        <p:txBody>
          <a:bodyPr/>
          <a:lstStyle/>
          <a:p>
            <a:endParaRPr lang="ru-RU"/>
          </a:p>
        </p:txBody>
      </p:sp>
      <p:sp>
        <p:nvSpPr>
          <p:cNvPr id="16" name="Прямоугольник: скругленные углы 15">
            <a:extLst>
              <a:ext uri="{FF2B5EF4-FFF2-40B4-BE49-F238E27FC236}">
                <a16:creationId xmlns:a16="http://schemas.microsoft.com/office/drawing/2014/main" id="{033488EC-1D79-875E-51A7-286B2A295522}"/>
              </a:ext>
            </a:extLst>
          </p:cNvPr>
          <p:cNvSpPr/>
          <p:nvPr userDrawn="1"/>
        </p:nvSpPr>
        <p:spPr>
          <a:xfrm>
            <a:off x="3413495" y="4736765"/>
            <a:ext cx="2574555" cy="1530094"/>
          </a:xfrm>
          <a:prstGeom prst="roundRect">
            <a:avLst>
              <a:gd name="adj" fmla="val 2446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7" name="Subtitle Placeholder 2">
            <a:extLst>
              <a:ext uri="{FF2B5EF4-FFF2-40B4-BE49-F238E27FC236}">
                <a16:creationId xmlns:a16="http://schemas.microsoft.com/office/drawing/2014/main" id="{1EDD6B0D-6302-32A1-071C-D9A98F4E5E87}"/>
              </a:ext>
            </a:extLst>
          </p:cNvPr>
          <p:cNvSpPr>
            <a:spLocks noGrp="1"/>
          </p:cNvSpPr>
          <p:nvPr>
            <p:ph type="body" idx="38" hasCustomPrompt="1"/>
            <p:custDataLst>
              <p:tags r:id="rId4"/>
            </p:custDataLst>
          </p:nvPr>
        </p:nvSpPr>
        <p:spPr>
          <a:xfrm>
            <a:off x="3413496" y="4749276"/>
            <a:ext cx="2580074" cy="853050"/>
          </a:xfrm>
        </p:spPr>
        <p:txBody>
          <a:bodyPr wrap="square" lIns="216000" tIns="432000" rIns="216000" bIns="108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8" name="Text Placeholder 2">
            <a:extLst>
              <a:ext uri="{FF2B5EF4-FFF2-40B4-BE49-F238E27FC236}">
                <a16:creationId xmlns:a16="http://schemas.microsoft.com/office/drawing/2014/main" id="{7DB457C6-506E-455D-2EFE-0AA310C109C6}"/>
              </a:ext>
            </a:extLst>
          </p:cNvPr>
          <p:cNvSpPr>
            <a:spLocks noGrp="1"/>
          </p:cNvSpPr>
          <p:nvPr>
            <p:ph type="body" idx="39" hasCustomPrompt="1"/>
            <p:custDataLst>
              <p:tags r:id="rId5"/>
            </p:custDataLst>
          </p:nvPr>
        </p:nvSpPr>
        <p:spPr>
          <a:xfrm>
            <a:off x="3413496" y="5622891"/>
            <a:ext cx="2580074" cy="643968"/>
          </a:xfrm>
        </p:spPr>
        <p:txBody>
          <a:bodyPr lIns="216000" tIns="0" rIns="216000" bIns="43200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9" name="Рисунок 19">
            <a:extLst>
              <a:ext uri="{FF2B5EF4-FFF2-40B4-BE49-F238E27FC236}">
                <a16:creationId xmlns:a16="http://schemas.microsoft.com/office/drawing/2014/main" id="{D8FBDF8C-FCE5-761E-D4AB-1C59448F3A7A}"/>
              </a:ext>
            </a:extLst>
          </p:cNvPr>
          <p:cNvSpPr>
            <a:spLocks noGrp="1"/>
          </p:cNvSpPr>
          <p:nvPr>
            <p:ph type="pic" sz="quarter" idx="40"/>
          </p:nvPr>
        </p:nvSpPr>
        <p:spPr>
          <a:xfrm>
            <a:off x="3413495" y="2210769"/>
            <a:ext cx="2574555" cy="2316707"/>
          </a:xfrm>
          <a:prstGeom prst="roundRect">
            <a:avLst>
              <a:gd name="adj" fmla="val 14193"/>
            </a:avLst>
          </a:prstGeom>
        </p:spPr>
        <p:txBody>
          <a:bodyPr/>
          <a:lstStyle/>
          <a:p>
            <a:endParaRPr lang="ru-RU"/>
          </a:p>
        </p:txBody>
      </p:sp>
      <p:sp>
        <p:nvSpPr>
          <p:cNvPr id="20" name="Прямоугольник: скругленные углы 19">
            <a:extLst>
              <a:ext uri="{FF2B5EF4-FFF2-40B4-BE49-F238E27FC236}">
                <a16:creationId xmlns:a16="http://schemas.microsoft.com/office/drawing/2014/main" id="{535FB02B-7BD2-08DE-EE7C-0FEE9CD60101}"/>
              </a:ext>
            </a:extLst>
          </p:cNvPr>
          <p:cNvSpPr/>
          <p:nvPr userDrawn="1"/>
        </p:nvSpPr>
        <p:spPr>
          <a:xfrm>
            <a:off x="9031887" y="4736765"/>
            <a:ext cx="2574555" cy="1530094"/>
          </a:xfrm>
          <a:prstGeom prst="roundRect">
            <a:avLst>
              <a:gd name="adj" fmla="val 2446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1" name="Subtitle Placeholder 4">
            <a:extLst>
              <a:ext uri="{FF2B5EF4-FFF2-40B4-BE49-F238E27FC236}">
                <a16:creationId xmlns:a16="http://schemas.microsoft.com/office/drawing/2014/main" id="{77D6FE70-EF9E-213F-8814-B69983458F65}"/>
              </a:ext>
            </a:extLst>
          </p:cNvPr>
          <p:cNvSpPr>
            <a:spLocks noGrp="1"/>
          </p:cNvSpPr>
          <p:nvPr>
            <p:ph type="body" idx="41" hasCustomPrompt="1"/>
            <p:custDataLst>
              <p:tags r:id="rId6"/>
            </p:custDataLst>
          </p:nvPr>
        </p:nvSpPr>
        <p:spPr>
          <a:xfrm>
            <a:off x="9031888" y="4749276"/>
            <a:ext cx="2580074" cy="853050"/>
          </a:xfrm>
        </p:spPr>
        <p:txBody>
          <a:bodyPr wrap="square" lIns="216000" tIns="432000" rIns="216000" bIns="108000" anchor="ctr" anchorCtr="0">
            <a:no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2" name="Text Placeholder 4">
            <a:extLst>
              <a:ext uri="{FF2B5EF4-FFF2-40B4-BE49-F238E27FC236}">
                <a16:creationId xmlns:a16="http://schemas.microsoft.com/office/drawing/2014/main" id="{B6B66CE0-70DE-000B-9AE9-551A8B730598}"/>
              </a:ext>
            </a:extLst>
          </p:cNvPr>
          <p:cNvSpPr>
            <a:spLocks noGrp="1"/>
          </p:cNvSpPr>
          <p:nvPr>
            <p:ph type="body" idx="42" hasCustomPrompt="1"/>
            <p:custDataLst>
              <p:tags r:id="rId7"/>
            </p:custDataLst>
          </p:nvPr>
        </p:nvSpPr>
        <p:spPr>
          <a:xfrm>
            <a:off x="9031888" y="5622891"/>
            <a:ext cx="2580074" cy="643968"/>
          </a:xfrm>
        </p:spPr>
        <p:txBody>
          <a:bodyPr lIns="216000" tIns="0" rIns="216000" bIns="43200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3" name="Рисунок 19">
            <a:extLst>
              <a:ext uri="{FF2B5EF4-FFF2-40B4-BE49-F238E27FC236}">
                <a16:creationId xmlns:a16="http://schemas.microsoft.com/office/drawing/2014/main" id="{1AD68A96-7EE5-F1FC-C6AA-CF95348813F4}"/>
              </a:ext>
            </a:extLst>
          </p:cNvPr>
          <p:cNvSpPr>
            <a:spLocks noGrp="1"/>
          </p:cNvSpPr>
          <p:nvPr>
            <p:ph type="pic" sz="quarter" idx="43"/>
          </p:nvPr>
        </p:nvSpPr>
        <p:spPr>
          <a:xfrm>
            <a:off x="9014830" y="2242229"/>
            <a:ext cx="2574555" cy="2316707"/>
          </a:xfrm>
          <a:prstGeom prst="roundRect">
            <a:avLst>
              <a:gd name="adj" fmla="val 14193"/>
            </a:avLst>
          </a:prstGeom>
        </p:spPr>
        <p:txBody>
          <a:bodyPr/>
          <a:lstStyle/>
          <a:p>
            <a:endParaRPr lang="ru-RU"/>
          </a:p>
        </p:txBody>
      </p:sp>
      <p:sp>
        <p:nvSpPr>
          <p:cNvPr id="12" name="Прямоугольник: скругленные углы 11">
            <a:extLst>
              <a:ext uri="{FF2B5EF4-FFF2-40B4-BE49-F238E27FC236}">
                <a16:creationId xmlns:a16="http://schemas.microsoft.com/office/drawing/2014/main" id="{C696D72E-11C4-974D-19C3-1F18F8406782}"/>
              </a:ext>
            </a:extLst>
          </p:cNvPr>
          <p:cNvSpPr/>
          <p:nvPr userDrawn="1"/>
        </p:nvSpPr>
        <p:spPr>
          <a:xfrm>
            <a:off x="6221783" y="4736765"/>
            <a:ext cx="2574555" cy="1530094"/>
          </a:xfrm>
          <a:prstGeom prst="roundRect">
            <a:avLst>
              <a:gd name="adj" fmla="val 2446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3" name="Subtitle Placeholder 3">
            <a:extLst>
              <a:ext uri="{FF2B5EF4-FFF2-40B4-BE49-F238E27FC236}">
                <a16:creationId xmlns:a16="http://schemas.microsoft.com/office/drawing/2014/main" id="{AEE3B5BA-0DD6-B54E-4CB2-D788B944F8FA}"/>
              </a:ext>
            </a:extLst>
          </p:cNvPr>
          <p:cNvSpPr>
            <a:spLocks noGrp="1"/>
          </p:cNvSpPr>
          <p:nvPr>
            <p:ph type="body" idx="44" hasCustomPrompt="1"/>
            <p:custDataLst>
              <p:tags r:id="rId8"/>
            </p:custDataLst>
          </p:nvPr>
        </p:nvSpPr>
        <p:spPr>
          <a:xfrm>
            <a:off x="6221784" y="4749276"/>
            <a:ext cx="2580074" cy="853050"/>
          </a:xfrm>
        </p:spPr>
        <p:txBody>
          <a:bodyPr wrap="square" lIns="216000" tIns="432000" rIns="216000" bIns="108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4" name="Text Placeholder 3">
            <a:extLst>
              <a:ext uri="{FF2B5EF4-FFF2-40B4-BE49-F238E27FC236}">
                <a16:creationId xmlns:a16="http://schemas.microsoft.com/office/drawing/2014/main" id="{BD44B7E0-0D2B-9AB9-F2D9-C1F3B41AB3EE}"/>
              </a:ext>
            </a:extLst>
          </p:cNvPr>
          <p:cNvSpPr>
            <a:spLocks noGrp="1"/>
          </p:cNvSpPr>
          <p:nvPr>
            <p:ph type="body" idx="45" hasCustomPrompt="1"/>
            <p:custDataLst>
              <p:tags r:id="rId9"/>
            </p:custDataLst>
          </p:nvPr>
        </p:nvSpPr>
        <p:spPr>
          <a:xfrm>
            <a:off x="6221784" y="5622891"/>
            <a:ext cx="2580074" cy="643968"/>
          </a:xfrm>
        </p:spPr>
        <p:txBody>
          <a:bodyPr lIns="216000" tIns="0" rIns="216000" bIns="43200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5" name="Рисунок 19">
            <a:extLst>
              <a:ext uri="{FF2B5EF4-FFF2-40B4-BE49-F238E27FC236}">
                <a16:creationId xmlns:a16="http://schemas.microsoft.com/office/drawing/2014/main" id="{B3851DFC-87EA-6E49-6D6C-610DA549CEE4}"/>
              </a:ext>
            </a:extLst>
          </p:cNvPr>
          <p:cNvSpPr>
            <a:spLocks noGrp="1"/>
          </p:cNvSpPr>
          <p:nvPr>
            <p:ph type="pic" sz="quarter" idx="46"/>
          </p:nvPr>
        </p:nvSpPr>
        <p:spPr>
          <a:xfrm>
            <a:off x="6221783" y="2210769"/>
            <a:ext cx="2574555" cy="2316707"/>
          </a:xfrm>
          <a:prstGeom prst="roundRect">
            <a:avLst>
              <a:gd name="adj" fmla="val 14193"/>
            </a:avLst>
          </a:prstGeom>
        </p:spPr>
        <p:txBody>
          <a:bodyPr/>
          <a:lstStyle/>
          <a:p>
            <a:endParaRPr lang="ru-RU"/>
          </a:p>
        </p:txBody>
      </p:sp>
      <p:sp>
        <p:nvSpPr>
          <p:cNvPr id="48" name="Равнобедренный треугольник 47">
            <a:extLst>
              <a:ext uri="{FF2B5EF4-FFF2-40B4-BE49-F238E27FC236}">
                <a16:creationId xmlns:a16="http://schemas.microsoft.com/office/drawing/2014/main" id="{16BF186A-D0E1-6FEB-15B6-C1A9BA95C5C7}"/>
              </a:ext>
            </a:extLst>
          </p:cNvPr>
          <p:cNvSpPr/>
          <p:nvPr userDrawn="1"/>
        </p:nvSpPr>
        <p:spPr>
          <a:xfrm>
            <a:off x="1726062" y="4615771"/>
            <a:ext cx="327660" cy="128960"/>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Равнобедренный треугольник 48">
            <a:extLst>
              <a:ext uri="{FF2B5EF4-FFF2-40B4-BE49-F238E27FC236}">
                <a16:creationId xmlns:a16="http://schemas.microsoft.com/office/drawing/2014/main" id="{38927035-D490-2FD8-6B37-006F869D6F0B}"/>
              </a:ext>
            </a:extLst>
          </p:cNvPr>
          <p:cNvSpPr/>
          <p:nvPr userDrawn="1"/>
        </p:nvSpPr>
        <p:spPr>
          <a:xfrm>
            <a:off x="4536942" y="4615771"/>
            <a:ext cx="327660" cy="128960"/>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Равнобедренный треугольник 49">
            <a:extLst>
              <a:ext uri="{FF2B5EF4-FFF2-40B4-BE49-F238E27FC236}">
                <a16:creationId xmlns:a16="http://schemas.microsoft.com/office/drawing/2014/main" id="{F0006B07-F401-0242-F374-CB8D1F4EABA2}"/>
              </a:ext>
            </a:extLst>
          </p:cNvPr>
          <p:cNvSpPr/>
          <p:nvPr userDrawn="1"/>
        </p:nvSpPr>
        <p:spPr>
          <a:xfrm>
            <a:off x="7347822" y="4615771"/>
            <a:ext cx="327660" cy="128960"/>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Равнобедренный треугольник 50">
            <a:extLst>
              <a:ext uri="{FF2B5EF4-FFF2-40B4-BE49-F238E27FC236}">
                <a16:creationId xmlns:a16="http://schemas.microsoft.com/office/drawing/2014/main" id="{CFD954DD-FEBF-597D-50E0-91878A7F7C95}"/>
              </a:ext>
            </a:extLst>
          </p:cNvPr>
          <p:cNvSpPr/>
          <p:nvPr userDrawn="1"/>
        </p:nvSpPr>
        <p:spPr>
          <a:xfrm>
            <a:off x="10158702" y="4615771"/>
            <a:ext cx="327660" cy="12896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Footer Placeholder">
            <a:extLst>
              <a:ext uri="{FF2B5EF4-FFF2-40B4-BE49-F238E27FC236}">
                <a16:creationId xmlns:a16="http://schemas.microsoft.com/office/drawing/2014/main" id="{2AD69A6F-E3E1-78F0-993F-967F72C0AD4D}"/>
              </a:ext>
            </a:extLst>
          </p:cNvPr>
          <p:cNvSpPr>
            <a:spLocks noGrp="1"/>
          </p:cNvSpPr>
          <p:nvPr>
            <p:ph type="body" sz="quarter" idx="22" hasCustomPrompt="1"/>
            <p:custDataLst>
              <p:tags r:id="rId10"/>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6" name="Free Badge"/>
          <p:cNvPicPr>
            <a:picLocks noChangeAspect="1"/>
          </p:cNvPicPr>
          <p:nvPr userDrawn="1"/>
        </p:nvPicPr>
        <p:blipFill>
          <a:blip r:embed="rId12"/>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287388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eam S07V4">
    <p:bg>
      <p:bgPr>
        <a:solidFill>
          <a:schemeClr val="bg1"/>
        </a:solidFill>
        <a:effectLst/>
      </p:bgPr>
    </p:bg>
    <p:spTree>
      <p:nvGrpSpPr>
        <p:cNvPr id="1" name=""/>
        <p:cNvGrpSpPr/>
        <p:nvPr/>
      </p:nvGrpSpPr>
      <p:grpSpPr>
        <a:xfrm>
          <a:off x="0" y="0"/>
          <a:ext cx="0" cy="0"/>
          <a:chOff x="0" y="0"/>
          <a:chExt cx="0" cy="0"/>
        </a:xfrm>
      </p:grpSpPr>
      <p:sp>
        <p:nvSpPr>
          <p:cNvPr id="8" name="Ellipse">
            <a:extLst>
              <a:ext uri="{FF2B5EF4-FFF2-40B4-BE49-F238E27FC236}">
                <a16:creationId xmlns:a16="http://schemas.microsoft.com/office/drawing/2014/main" id="{C43FB968-C913-25B3-5415-2BDC6BE4893E}"/>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A66FD52E-794A-6295-F758-CDAD30C7CDB2}"/>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Ellipse">
            <a:extLst>
              <a:ext uri="{FF2B5EF4-FFF2-40B4-BE49-F238E27FC236}">
                <a16:creationId xmlns:a16="http://schemas.microsoft.com/office/drawing/2014/main" id="{09E56E65-4BD6-A011-B6FD-B2AB5A645F40}"/>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itle Placeholder">
            <a:extLst>
              <a:ext uri="{FF2B5EF4-FFF2-40B4-BE49-F238E27FC236}">
                <a16:creationId xmlns:a16="http://schemas.microsoft.com/office/drawing/2014/main" id="{2F1AC448-93BE-1A66-9D52-06ABE471EBF7}"/>
              </a:ext>
            </a:extLst>
          </p:cNvPr>
          <p:cNvSpPr>
            <a:spLocks noGrp="1"/>
          </p:cNvSpPr>
          <p:nvPr>
            <p:ph type="title" hasCustomPrompt="1"/>
            <p:custDataLst>
              <p:tags r:id="rId1"/>
            </p:custDataLst>
          </p:nvPr>
        </p:nvSpPr>
        <p:spPr>
          <a:xfrm>
            <a:off x="587375" y="1309407"/>
            <a:ext cx="3529013" cy="664797"/>
          </a:xfrm>
          <a:prstGeom prst="rect">
            <a:avLst/>
          </a:prstGeom>
        </p:spPr>
        <p:txBody>
          <a:bodyPr vert="horz" wrap="square" lIns="0" tIns="0" rIns="0" bIns="0" rtlCol="0" anchor="t" anchorCtr="0">
            <a:noAutofit/>
          </a:bodyPr>
          <a:lstStyle>
            <a:lvl1pPr algn="l">
              <a:defRPr sz="4800"/>
            </a:lvl1pPr>
          </a:lstStyle>
          <a:p>
            <a:pPr lvl="0"/>
            <a:r>
              <a:rPr lang="en-US"/>
              <a:t>Click to add text</a:t>
            </a:r>
            <a:endParaRPr lang="ru-RU"/>
          </a:p>
        </p:txBody>
      </p:sp>
      <p:sp>
        <p:nvSpPr>
          <p:cNvPr id="24" name="Равнобедренный треугольник 23">
            <a:extLst>
              <a:ext uri="{FF2B5EF4-FFF2-40B4-BE49-F238E27FC236}">
                <a16:creationId xmlns:a16="http://schemas.microsoft.com/office/drawing/2014/main" id="{03E3E1E7-2E68-94EC-F755-619BDF81628A}"/>
              </a:ext>
            </a:extLst>
          </p:cNvPr>
          <p:cNvSpPr/>
          <p:nvPr userDrawn="1"/>
        </p:nvSpPr>
        <p:spPr>
          <a:xfrm>
            <a:off x="2203292" y="4615771"/>
            <a:ext cx="327660" cy="128960"/>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1"/>
              </a:solidFill>
            </a:endParaRPr>
          </a:p>
        </p:txBody>
      </p:sp>
      <p:sp>
        <p:nvSpPr>
          <p:cNvPr id="25" name="Прямоугольник: скругленные углы 24">
            <a:extLst>
              <a:ext uri="{FF2B5EF4-FFF2-40B4-BE49-F238E27FC236}">
                <a16:creationId xmlns:a16="http://schemas.microsoft.com/office/drawing/2014/main" id="{95D99131-D181-063E-1D25-2C4F3F596590}"/>
              </a:ext>
            </a:extLst>
          </p:cNvPr>
          <p:cNvSpPr/>
          <p:nvPr userDrawn="1"/>
        </p:nvSpPr>
        <p:spPr>
          <a:xfrm>
            <a:off x="602615" y="4736765"/>
            <a:ext cx="3529015" cy="1530094"/>
          </a:xfrm>
          <a:prstGeom prst="roundRect">
            <a:avLst>
              <a:gd name="adj" fmla="val 24469"/>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Subtitle Placeholder">
            <a:extLst>
              <a:ext uri="{FF2B5EF4-FFF2-40B4-BE49-F238E27FC236}">
                <a16:creationId xmlns:a16="http://schemas.microsoft.com/office/drawing/2014/main" id="{398910DB-DAC7-3427-64E1-E955BF059096}"/>
              </a:ext>
            </a:extLst>
          </p:cNvPr>
          <p:cNvSpPr>
            <a:spLocks noGrp="1"/>
          </p:cNvSpPr>
          <p:nvPr>
            <p:ph type="body" idx="27" hasCustomPrompt="1"/>
            <p:custDataLst>
              <p:tags r:id="rId2"/>
            </p:custDataLst>
          </p:nvPr>
        </p:nvSpPr>
        <p:spPr>
          <a:xfrm>
            <a:off x="602615" y="4749276"/>
            <a:ext cx="3536580" cy="853050"/>
          </a:xfrm>
        </p:spPr>
        <p:txBody>
          <a:bodyPr wrap="square" lIns="216000" tIns="432000" rIns="216000" bIns="108000" anchor="ctr" anchorCtr="0">
            <a:noAutofit/>
          </a:bodyPr>
          <a:lstStyle>
            <a:lvl1pPr marL="0" indent="0" algn="ctr">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7" name="Description Placeholder">
            <a:extLst>
              <a:ext uri="{FF2B5EF4-FFF2-40B4-BE49-F238E27FC236}">
                <a16:creationId xmlns:a16="http://schemas.microsoft.com/office/drawing/2014/main" id="{A7366623-78A5-4444-2472-DE6D13F93246}"/>
              </a:ext>
            </a:extLst>
          </p:cNvPr>
          <p:cNvSpPr>
            <a:spLocks noGrp="1"/>
          </p:cNvSpPr>
          <p:nvPr>
            <p:ph type="body" idx="37" hasCustomPrompt="1"/>
            <p:custDataLst>
              <p:tags r:id="rId3"/>
            </p:custDataLst>
          </p:nvPr>
        </p:nvSpPr>
        <p:spPr>
          <a:xfrm>
            <a:off x="602615" y="5622891"/>
            <a:ext cx="3536580" cy="643968"/>
          </a:xfrm>
        </p:spPr>
        <p:txBody>
          <a:bodyPr lIns="216000" tIns="0" rIns="216000" bIns="432000" anchor="t" anchorCtr="0">
            <a:noAutofit/>
          </a:bodyPr>
          <a:lstStyle>
            <a:lvl1pPr marL="0" indent="0" algn="ctr">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8" name="Рисунок 19">
            <a:extLst>
              <a:ext uri="{FF2B5EF4-FFF2-40B4-BE49-F238E27FC236}">
                <a16:creationId xmlns:a16="http://schemas.microsoft.com/office/drawing/2014/main" id="{BC4D87FC-B35A-0E55-F843-2B5A1209F615}"/>
              </a:ext>
            </a:extLst>
          </p:cNvPr>
          <p:cNvSpPr>
            <a:spLocks noGrp="1"/>
          </p:cNvSpPr>
          <p:nvPr>
            <p:ph type="pic" sz="quarter" idx="30"/>
          </p:nvPr>
        </p:nvSpPr>
        <p:spPr>
          <a:xfrm>
            <a:off x="602615" y="2210769"/>
            <a:ext cx="3529015" cy="2316707"/>
          </a:xfrm>
          <a:prstGeom prst="roundRect">
            <a:avLst>
              <a:gd name="adj" fmla="val 14193"/>
            </a:avLst>
          </a:prstGeom>
        </p:spPr>
        <p:txBody>
          <a:bodyPr/>
          <a:lstStyle/>
          <a:p>
            <a:endParaRPr lang="ru-RU"/>
          </a:p>
        </p:txBody>
      </p:sp>
      <p:sp>
        <p:nvSpPr>
          <p:cNvPr id="29" name="Description Placeholder">
            <a:extLst>
              <a:ext uri="{FF2B5EF4-FFF2-40B4-BE49-F238E27FC236}">
                <a16:creationId xmlns:a16="http://schemas.microsoft.com/office/drawing/2014/main" id="{82B50893-07E4-F0C4-96E3-91C0530E15BF}"/>
              </a:ext>
            </a:extLst>
          </p:cNvPr>
          <p:cNvSpPr>
            <a:spLocks noGrp="1"/>
          </p:cNvSpPr>
          <p:nvPr>
            <p:ph type="body" idx="55" hasCustomPrompt="1"/>
            <p:custDataLst>
              <p:tags r:id="rId4"/>
            </p:custDataLst>
          </p:nvPr>
        </p:nvSpPr>
        <p:spPr>
          <a:xfrm>
            <a:off x="4352673" y="3362043"/>
            <a:ext cx="2268000" cy="207749"/>
          </a:xfrm>
        </p:spPr>
        <p:txBody>
          <a:bodyPr lIns="0" tIns="0" rIns="0" bIns="0" anchor="t" anchorCtr="0">
            <a:sp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0" name="Subtitle Placeholder">
            <a:extLst>
              <a:ext uri="{FF2B5EF4-FFF2-40B4-BE49-F238E27FC236}">
                <a16:creationId xmlns:a16="http://schemas.microsoft.com/office/drawing/2014/main" id="{1F4BF9BC-5CA4-8541-C224-C8CF6E0BB5B9}"/>
              </a:ext>
            </a:extLst>
          </p:cNvPr>
          <p:cNvSpPr>
            <a:spLocks noGrp="1"/>
          </p:cNvSpPr>
          <p:nvPr>
            <p:ph type="body" idx="56" hasCustomPrompt="1"/>
            <p:custDataLst>
              <p:tags r:id="rId5"/>
            </p:custDataLst>
          </p:nvPr>
        </p:nvSpPr>
        <p:spPr>
          <a:xfrm>
            <a:off x="4352673" y="2961873"/>
            <a:ext cx="2268000" cy="380480"/>
          </a:xfrm>
        </p:spPr>
        <p:txBody>
          <a:bodyPr wrap="square" lIns="0" tIns="0" rIns="0" bIns="72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3" name="Рисунок 19">
            <a:extLst>
              <a:ext uri="{FF2B5EF4-FFF2-40B4-BE49-F238E27FC236}">
                <a16:creationId xmlns:a16="http://schemas.microsoft.com/office/drawing/2014/main" id="{6C444DE1-5DBF-D245-9FFD-9A5FFAA76E70}"/>
              </a:ext>
            </a:extLst>
          </p:cNvPr>
          <p:cNvSpPr>
            <a:spLocks noGrp="1"/>
          </p:cNvSpPr>
          <p:nvPr>
            <p:ph type="pic" sz="quarter" idx="62"/>
          </p:nvPr>
        </p:nvSpPr>
        <p:spPr>
          <a:xfrm>
            <a:off x="4352673" y="1330193"/>
            <a:ext cx="2268000" cy="1488883"/>
          </a:xfrm>
          <a:prstGeom prst="roundRect">
            <a:avLst>
              <a:gd name="adj" fmla="val 14193"/>
            </a:avLst>
          </a:prstGeom>
        </p:spPr>
        <p:txBody>
          <a:bodyPr/>
          <a:lstStyle/>
          <a:p>
            <a:endParaRPr lang="ru-RU"/>
          </a:p>
        </p:txBody>
      </p:sp>
      <p:sp>
        <p:nvSpPr>
          <p:cNvPr id="45" name="Description Placeholder">
            <a:extLst>
              <a:ext uri="{FF2B5EF4-FFF2-40B4-BE49-F238E27FC236}">
                <a16:creationId xmlns:a16="http://schemas.microsoft.com/office/drawing/2014/main" id="{B4F59620-62C0-98D7-659A-31F727359E1F}"/>
              </a:ext>
            </a:extLst>
          </p:cNvPr>
          <p:cNvSpPr>
            <a:spLocks noGrp="1"/>
          </p:cNvSpPr>
          <p:nvPr>
            <p:ph type="body" idx="63" hasCustomPrompt="1"/>
            <p:custDataLst>
              <p:tags r:id="rId6"/>
            </p:custDataLst>
          </p:nvPr>
        </p:nvSpPr>
        <p:spPr>
          <a:xfrm>
            <a:off x="4352673" y="6059110"/>
            <a:ext cx="2268000" cy="207749"/>
          </a:xfrm>
        </p:spPr>
        <p:txBody>
          <a:bodyPr lIns="0" tIns="0" rIns="0" bIns="0" anchor="t" anchorCtr="0">
            <a:sp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6" name="Subtitle Placeholder">
            <a:extLst>
              <a:ext uri="{FF2B5EF4-FFF2-40B4-BE49-F238E27FC236}">
                <a16:creationId xmlns:a16="http://schemas.microsoft.com/office/drawing/2014/main" id="{4787A577-59A2-B86C-B66B-26B8D41D28AD}"/>
              </a:ext>
            </a:extLst>
          </p:cNvPr>
          <p:cNvSpPr>
            <a:spLocks noGrp="1"/>
          </p:cNvSpPr>
          <p:nvPr>
            <p:ph type="body" idx="64" hasCustomPrompt="1"/>
            <p:custDataLst>
              <p:tags r:id="rId7"/>
            </p:custDataLst>
          </p:nvPr>
        </p:nvSpPr>
        <p:spPr>
          <a:xfrm>
            <a:off x="4352673" y="5663065"/>
            <a:ext cx="2268000" cy="380480"/>
          </a:xfrm>
        </p:spPr>
        <p:txBody>
          <a:bodyPr wrap="square" lIns="0" tIns="0" rIns="0" bIns="72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7" name="Рисунок 19">
            <a:extLst>
              <a:ext uri="{FF2B5EF4-FFF2-40B4-BE49-F238E27FC236}">
                <a16:creationId xmlns:a16="http://schemas.microsoft.com/office/drawing/2014/main" id="{C170451F-490A-6367-D26C-C450FF24CB55}"/>
              </a:ext>
            </a:extLst>
          </p:cNvPr>
          <p:cNvSpPr>
            <a:spLocks noGrp="1"/>
          </p:cNvSpPr>
          <p:nvPr>
            <p:ph type="pic" sz="quarter" idx="65"/>
          </p:nvPr>
        </p:nvSpPr>
        <p:spPr>
          <a:xfrm>
            <a:off x="4352673" y="4026192"/>
            <a:ext cx="2268000" cy="1488883"/>
          </a:xfrm>
          <a:prstGeom prst="roundRect">
            <a:avLst>
              <a:gd name="adj" fmla="val 14193"/>
            </a:avLst>
          </a:prstGeom>
        </p:spPr>
        <p:txBody>
          <a:bodyPr/>
          <a:lstStyle/>
          <a:p>
            <a:endParaRPr lang="ru-RU"/>
          </a:p>
        </p:txBody>
      </p:sp>
      <p:sp>
        <p:nvSpPr>
          <p:cNvPr id="48" name="Description Placeholder">
            <a:extLst>
              <a:ext uri="{FF2B5EF4-FFF2-40B4-BE49-F238E27FC236}">
                <a16:creationId xmlns:a16="http://schemas.microsoft.com/office/drawing/2014/main" id="{F4568D66-1823-C9E7-CC56-84013D4FB34F}"/>
              </a:ext>
            </a:extLst>
          </p:cNvPr>
          <p:cNvSpPr>
            <a:spLocks noGrp="1"/>
          </p:cNvSpPr>
          <p:nvPr>
            <p:ph type="body" idx="66" hasCustomPrompt="1"/>
            <p:custDataLst>
              <p:tags r:id="rId8"/>
            </p:custDataLst>
          </p:nvPr>
        </p:nvSpPr>
        <p:spPr>
          <a:xfrm>
            <a:off x="6850282" y="3362043"/>
            <a:ext cx="2268000" cy="207749"/>
          </a:xfrm>
        </p:spPr>
        <p:txBody>
          <a:bodyPr lIns="0" tIns="0" rIns="0" bIns="0" anchor="t" anchorCtr="0">
            <a:sp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49" name="Subtitle Placeholder">
            <a:extLst>
              <a:ext uri="{FF2B5EF4-FFF2-40B4-BE49-F238E27FC236}">
                <a16:creationId xmlns:a16="http://schemas.microsoft.com/office/drawing/2014/main" id="{C5B23F1D-63F0-1CC5-EF60-BD035300BE86}"/>
              </a:ext>
            </a:extLst>
          </p:cNvPr>
          <p:cNvSpPr>
            <a:spLocks noGrp="1"/>
          </p:cNvSpPr>
          <p:nvPr>
            <p:ph type="body" idx="67" hasCustomPrompt="1"/>
            <p:custDataLst>
              <p:tags r:id="rId9"/>
            </p:custDataLst>
          </p:nvPr>
        </p:nvSpPr>
        <p:spPr>
          <a:xfrm>
            <a:off x="6850282" y="2961873"/>
            <a:ext cx="2268000" cy="380480"/>
          </a:xfrm>
        </p:spPr>
        <p:txBody>
          <a:bodyPr wrap="square" lIns="0" tIns="0" rIns="0" bIns="72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0" name="Рисунок 19">
            <a:extLst>
              <a:ext uri="{FF2B5EF4-FFF2-40B4-BE49-F238E27FC236}">
                <a16:creationId xmlns:a16="http://schemas.microsoft.com/office/drawing/2014/main" id="{3C8F8782-251E-60E4-9BB8-837048AEDC7E}"/>
              </a:ext>
            </a:extLst>
          </p:cNvPr>
          <p:cNvSpPr>
            <a:spLocks noGrp="1"/>
          </p:cNvSpPr>
          <p:nvPr>
            <p:ph type="pic" sz="quarter" idx="68"/>
          </p:nvPr>
        </p:nvSpPr>
        <p:spPr>
          <a:xfrm>
            <a:off x="6850282" y="1330193"/>
            <a:ext cx="2268000" cy="1488883"/>
          </a:xfrm>
          <a:prstGeom prst="roundRect">
            <a:avLst>
              <a:gd name="adj" fmla="val 14193"/>
            </a:avLst>
          </a:prstGeom>
        </p:spPr>
        <p:txBody>
          <a:bodyPr/>
          <a:lstStyle/>
          <a:p>
            <a:endParaRPr lang="ru-RU"/>
          </a:p>
        </p:txBody>
      </p:sp>
      <p:sp>
        <p:nvSpPr>
          <p:cNvPr id="51" name="Description Placeholder">
            <a:extLst>
              <a:ext uri="{FF2B5EF4-FFF2-40B4-BE49-F238E27FC236}">
                <a16:creationId xmlns:a16="http://schemas.microsoft.com/office/drawing/2014/main" id="{F9AA26B2-42C9-92CA-4CB3-4DB92987B082}"/>
              </a:ext>
            </a:extLst>
          </p:cNvPr>
          <p:cNvSpPr>
            <a:spLocks noGrp="1"/>
          </p:cNvSpPr>
          <p:nvPr>
            <p:ph type="body" idx="69" hasCustomPrompt="1"/>
            <p:custDataLst>
              <p:tags r:id="rId10"/>
            </p:custDataLst>
          </p:nvPr>
        </p:nvSpPr>
        <p:spPr>
          <a:xfrm>
            <a:off x="6850282" y="6059110"/>
            <a:ext cx="2268000" cy="207749"/>
          </a:xfrm>
        </p:spPr>
        <p:txBody>
          <a:bodyPr lIns="0" tIns="0" rIns="0" bIns="0" anchor="t" anchorCtr="0">
            <a:sp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2" name="Subtitle Placeholder">
            <a:extLst>
              <a:ext uri="{FF2B5EF4-FFF2-40B4-BE49-F238E27FC236}">
                <a16:creationId xmlns:a16="http://schemas.microsoft.com/office/drawing/2014/main" id="{82B858AD-4F0D-712D-9303-A524C1A29767}"/>
              </a:ext>
            </a:extLst>
          </p:cNvPr>
          <p:cNvSpPr>
            <a:spLocks noGrp="1"/>
          </p:cNvSpPr>
          <p:nvPr>
            <p:ph type="body" idx="70" hasCustomPrompt="1"/>
            <p:custDataLst>
              <p:tags r:id="rId11"/>
            </p:custDataLst>
          </p:nvPr>
        </p:nvSpPr>
        <p:spPr>
          <a:xfrm>
            <a:off x="6850282" y="5663065"/>
            <a:ext cx="2268000" cy="380480"/>
          </a:xfrm>
        </p:spPr>
        <p:txBody>
          <a:bodyPr wrap="square" lIns="0" tIns="0" rIns="0" bIns="72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3" name="Рисунок 19">
            <a:extLst>
              <a:ext uri="{FF2B5EF4-FFF2-40B4-BE49-F238E27FC236}">
                <a16:creationId xmlns:a16="http://schemas.microsoft.com/office/drawing/2014/main" id="{73B18007-C430-A4D7-5C2A-932F2E8FDD30}"/>
              </a:ext>
            </a:extLst>
          </p:cNvPr>
          <p:cNvSpPr>
            <a:spLocks noGrp="1"/>
          </p:cNvSpPr>
          <p:nvPr>
            <p:ph type="pic" sz="quarter" idx="71"/>
          </p:nvPr>
        </p:nvSpPr>
        <p:spPr>
          <a:xfrm>
            <a:off x="6850282" y="4026192"/>
            <a:ext cx="2268000" cy="1488883"/>
          </a:xfrm>
          <a:prstGeom prst="roundRect">
            <a:avLst>
              <a:gd name="adj" fmla="val 14193"/>
            </a:avLst>
          </a:prstGeom>
        </p:spPr>
        <p:txBody>
          <a:bodyPr/>
          <a:lstStyle/>
          <a:p>
            <a:endParaRPr lang="ru-RU"/>
          </a:p>
        </p:txBody>
      </p:sp>
      <p:sp>
        <p:nvSpPr>
          <p:cNvPr id="54" name="Description Placeholder">
            <a:extLst>
              <a:ext uri="{FF2B5EF4-FFF2-40B4-BE49-F238E27FC236}">
                <a16:creationId xmlns:a16="http://schemas.microsoft.com/office/drawing/2014/main" id="{225C7596-49DB-902A-D14F-73448941265A}"/>
              </a:ext>
            </a:extLst>
          </p:cNvPr>
          <p:cNvSpPr>
            <a:spLocks noGrp="1"/>
          </p:cNvSpPr>
          <p:nvPr>
            <p:ph type="body" idx="72" hasCustomPrompt="1"/>
            <p:custDataLst>
              <p:tags r:id="rId12"/>
            </p:custDataLst>
          </p:nvPr>
        </p:nvSpPr>
        <p:spPr>
          <a:xfrm>
            <a:off x="9347892" y="3362043"/>
            <a:ext cx="2268000" cy="207749"/>
          </a:xfrm>
        </p:spPr>
        <p:txBody>
          <a:bodyPr lIns="0" tIns="0" rIns="0" bIns="0" anchor="t" anchorCtr="0">
            <a:sp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5" name="Subtitle Placeholder">
            <a:extLst>
              <a:ext uri="{FF2B5EF4-FFF2-40B4-BE49-F238E27FC236}">
                <a16:creationId xmlns:a16="http://schemas.microsoft.com/office/drawing/2014/main" id="{40B23254-76BD-8E01-1C23-C62664B4C330}"/>
              </a:ext>
            </a:extLst>
          </p:cNvPr>
          <p:cNvSpPr>
            <a:spLocks noGrp="1"/>
          </p:cNvSpPr>
          <p:nvPr>
            <p:ph type="body" idx="73" hasCustomPrompt="1"/>
            <p:custDataLst>
              <p:tags r:id="rId13"/>
            </p:custDataLst>
          </p:nvPr>
        </p:nvSpPr>
        <p:spPr>
          <a:xfrm>
            <a:off x="9347892" y="2961873"/>
            <a:ext cx="2268000" cy="380480"/>
          </a:xfrm>
        </p:spPr>
        <p:txBody>
          <a:bodyPr wrap="square" lIns="0" tIns="0" rIns="0" bIns="72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6" name="Рисунок 19">
            <a:extLst>
              <a:ext uri="{FF2B5EF4-FFF2-40B4-BE49-F238E27FC236}">
                <a16:creationId xmlns:a16="http://schemas.microsoft.com/office/drawing/2014/main" id="{E60F54A2-5055-E443-89CB-54605F6CA019}"/>
              </a:ext>
            </a:extLst>
          </p:cNvPr>
          <p:cNvSpPr>
            <a:spLocks noGrp="1"/>
          </p:cNvSpPr>
          <p:nvPr>
            <p:ph type="pic" sz="quarter" idx="74"/>
          </p:nvPr>
        </p:nvSpPr>
        <p:spPr>
          <a:xfrm>
            <a:off x="9347892" y="1330193"/>
            <a:ext cx="2268000" cy="1488883"/>
          </a:xfrm>
          <a:prstGeom prst="roundRect">
            <a:avLst>
              <a:gd name="adj" fmla="val 14193"/>
            </a:avLst>
          </a:prstGeom>
        </p:spPr>
        <p:txBody>
          <a:bodyPr/>
          <a:lstStyle/>
          <a:p>
            <a:endParaRPr lang="ru-RU"/>
          </a:p>
        </p:txBody>
      </p:sp>
      <p:sp>
        <p:nvSpPr>
          <p:cNvPr id="57" name="Description Placeholder">
            <a:extLst>
              <a:ext uri="{FF2B5EF4-FFF2-40B4-BE49-F238E27FC236}">
                <a16:creationId xmlns:a16="http://schemas.microsoft.com/office/drawing/2014/main" id="{F25E6C95-3F0F-68CC-4FFA-9FDC088733F1}"/>
              </a:ext>
            </a:extLst>
          </p:cNvPr>
          <p:cNvSpPr>
            <a:spLocks noGrp="1"/>
          </p:cNvSpPr>
          <p:nvPr>
            <p:ph type="body" idx="75" hasCustomPrompt="1"/>
            <p:custDataLst>
              <p:tags r:id="rId14"/>
            </p:custDataLst>
          </p:nvPr>
        </p:nvSpPr>
        <p:spPr>
          <a:xfrm>
            <a:off x="9347892" y="6059110"/>
            <a:ext cx="2268000" cy="207749"/>
          </a:xfrm>
        </p:spPr>
        <p:txBody>
          <a:bodyPr lIns="0" tIns="0" rIns="0" bIns="0" anchor="t" anchorCtr="0">
            <a:sp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8" name="Subtitle Placeholder">
            <a:extLst>
              <a:ext uri="{FF2B5EF4-FFF2-40B4-BE49-F238E27FC236}">
                <a16:creationId xmlns:a16="http://schemas.microsoft.com/office/drawing/2014/main" id="{28C665B9-6FDD-B628-AC2B-591F5ACCCC9B}"/>
              </a:ext>
            </a:extLst>
          </p:cNvPr>
          <p:cNvSpPr>
            <a:spLocks noGrp="1"/>
          </p:cNvSpPr>
          <p:nvPr>
            <p:ph type="body" idx="76" hasCustomPrompt="1"/>
            <p:custDataLst>
              <p:tags r:id="rId15"/>
            </p:custDataLst>
          </p:nvPr>
        </p:nvSpPr>
        <p:spPr>
          <a:xfrm>
            <a:off x="9347892" y="5663065"/>
            <a:ext cx="2268000" cy="380480"/>
          </a:xfrm>
        </p:spPr>
        <p:txBody>
          <a:bodyPr wrap="square" lIns="0" tIns="0" rIns="0" bIns="72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59" name="Рисунок 19">
            <a:extLst>
              <a:ext uri="{FF2B5EF4-FFF2-40B4-BE49-F238E27FC236}">
                <a16:creationId xmlns:a16="http://schemas.microsoft.com/office/drawing/2014/main" id="{C24C7172-3631-D666-1F29-2CEF689F2B2C}"/>
              </a:ext>
            </a:extLst>
          </p:cNvPr>
          <p:cNvSpPr>
            <a:spLocks noGrp="1"/>
          </p:cNvSpPr>
          <p:nvPr>
            <p:ph type="pic" sz="quarter" idx="77"/>
          </p:nvPr>
        </p:nvSpPr>
        <p:spPr>
          <a:xfrm>
            <a:off x="9347892" y="4026192"/>
            <a:ext cx="2268000" cy="1488883"/>
          </a:xfrm>
          <a:prstGeom prst="roundRect">
            <a:avLst>
              <a:gd name="adj" fmla="val 14193"/>
            </a:avLst>
          </a:prstGeom>
        </p:spPr>
        <p:txBody>
          <a:bodyPr/>
          <a:lstStyle/>
          <a:p>
            <a:endParaRPr lang="ru-RU"/>
          </a:p>
        </p:txBody>
      </p:sp>
      <p:sp>
        <p:nvSpPr>
          <p:cNvPr id="2" name="Footer Placeholder">
            <a:extLst>
              <a:ext uri="{FF2B5EF4-FFF2-40B4-BE49-F238E27FC236}">
                <a16:creationId xmlns:a16="http://schemas.microsoft.com/office/drawing/2014/main" id="{4C48A129-837D-DDB4-0741-9D423BF29E20}"/>
              </a:ext>
            </a:extLst>
          </p:cNvPr>
          <p:cNvSpPr>
            <a:spLocks noGrp="1"/>
          </p:cNvSpPr>
          <p:nvPr>
            <p:ph type="body" sz="quarter" idx="22" hasCustomPrompt="1"/>
            <p:custDataLst>
              <p:tags r:id="rId16"/>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3" name="Free Badge"/>
          <p:cNvPicPr>
            <a:picLocks noChangeAspect="1"/>
          </p:cNvPicPr>
          <p:nvPr userDrawn="1"/>
        </p:nvPicPr>
        <p:blipFill>
          <a:blip r:embed="rId1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4904811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s S08V1">
    <p:spTree>
      <p:nvGrpSpPr>
        <p:cNvPr id="1" name=""/>
        <p:cNvGrpSpPr/>
        <p:nvPr/>
      </p:nvGrpSpPr>
      <p:grpSpPr>
        <a:xfrm>
          <a:off x="0" y="0"/>
          <a:ext cx="0" cy="0"/>
          <a:chOff x="0" y="0"/>
          <a:chExt cx="0" cy="0"/>
        </a:xfrm>
      </p:grpSpPr>
      <p:sp>
        <p:nvSpPr>
          <p:cNvPr id="6" name="Ellipse">
            <a:extLst>
              <a:ext uri="{FF2B5EF4-FFF2-40B4-BE49-F238E27FC236}">
                <a16:creationId xmlns:a16="http://schemas.microsoft.com/office/drawing/2014/main" id="{5CAEE2A5-5825-35BB-EDBC-95C019A4AFB1}"/>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7722B7D4-4152-B127-B754-3B0F81EE73B9}"/>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Ellipse">
            <a:extLst>
              <a:ext uri="{FF2B5EF4-FFF2-40B4-BE49-F238E27FC236}">
                <a16:creationId xmlns:a16="http://schemas.microsoft.com/office/drawing/2014/main" id="{A8902D62-B293-E849-91F1-4442FCE31261}"/>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itle Placeholder">
            <a:extLst>
              <a:ext uri="{FF2B5EF4-FFF2-40B4-BE49-F238E27FC236}">
                <a16:creationId xmlns:a16="http://schemas.microsoft.com/office/drawing/2014/main" id="{64CE893E-F8FA-E020-DF59-80A9D62248C4}"/>
              </a:ext>
            </a:extLst>
          </p:cNvPr>
          <p:cNvSpPr>
            <a:spLocks noGrp="1"/>
          </p:cNvSpPr>
          <p:nvPr>
            <p:ph type="title" hasCustomPrompt="1"/>
            <p:custDataLst>
              <p:tags r:id="rId1"/>
            </p:custDataLst>
          </p:nvPr>
        </p:nvSpPr>
        <p:spPr>
          <a:xfrm>
            <a:off x="587375" y="1309407"/>
            <a:ext cx="3529013" cy="2659190"/>
          </a:xfrm>
          <a:prstGeom prst="rect">
            <a:avLst/>
          </a:prstGeom>
        </p:spPr>
        <p:txBody>
          <a:bodyPr vert="horz" wrap="square" lIns="0" tIns="0" rIns="0" bIns="0" rtlCol="0" anchor="t" anchorCtr="0">
            <a:noAutofit/>
          </a:bodyPr>
          <a:lstStyle>
            <a:lvl1pPr algn="l">
              <a:defRPr sz="4800"/>
            </a:lvl1pPr>
          </a:lstStyle>
          <a:p>
            <a:pPr lvl="0"/>
            <a:r>
              <a:rPr lang="en-US"/>
              <a:t>Click to add text</a:t>
            </a:r>
            <a:endParaRPr lang="ru-RU"/>
          </a:p>
        </p:txBody>
      </p:sp>
      <p:sp>
        <p:nvSpPr>
          <p:cNvPr id="12" name="Объект 11">
            <a:extLst>
              <a:ext uri="{FF2B5EF4-FFF2-40B4-BE49-F238E27FC236}">
                <a16:creationId xmlns:a16="http://schemas.microsoft.com/office/drawing/2014/main" id="{52A126BD-D882-3B9B-59B4-81BE62E1FCBB}"/>
              </a:ext>
            </a:extLst>
          </p:cNvPr>
          <p:cNvSpPr>
            <a:spLocks noGrp="1"/>
          </p:cNvSpPr>
          <p:nvPr>
            <p:ph sz="quarter" idx="31" hasCustomPrompt="1"/>
          </p:nvPr>
        </p:nvSpPr>
        <p:spPr>
          <a:xfrm>
            <a:off x="4332287" y="1304925"/>
            <a:ext cx="7257097" cy="4968256"/>
          </a:xfrm>
        </p:spPr>
        <p:txBody>
          <a:bodyPr/>
          <a:lstStyle>
            <a:lvl1pPr marL="228600" indent="-228600">
              <a:spcAft>
                <a:spcPts val="1000"/>
              </a:spcAft>
              <a:buClr>
                <a:schemeClr val="accent1"/>
              </a:buClr>
              <a:buSzPct val="130000"/>
              <a:buFont typeface="Arial" panose="020B0604020202020204" pitchFamily="34" charset="0"/>
              <a:buChar char="•"/>
              <a:defRPr sz="1350">
                <a:solidFill>
                  <a:schemeClr val="tx1"/>
                </a:solidFill>
              </a:defRPr>
            </a:lvl1pPr>
            <a:lvl2pPr marL="685800" indent="-228600">
              <a:spcAft>
                <a:spcPts val="1000"/>
              </a:spcAft>
              <a:buClr>
                <a:schemeClr val="accent1"/>
              </a:buClr>
              <a:buSzPct val="130000"/>
              <a:buFont typeface="Arial" panose="020B0604020202020204" pitchFamily="34" charset="0"/>
              <a:buChar char="•"/>
              <a:defRPr sz="1200">
                <a:solidFill>
                  <a:schemeClr val="tx1"/>
                </a:solidFill>
              </a:defRPr>
            </a:lvl2pPr>
            <a:lvl3pPr marL="1143000" indent="-228600">
              <a:spcAft>
                <a:spcPts val="1000"/>
              </a:spcAft>
              <a:buClr>
                <a:schemeClr val="accent1"/>
              </a:buClr>
              <a:buSzPct val="130000"/>
              <a:buFont typeface="Arial" panose="020B0604020202020204" pitchFamily="34" charset="0"/>
              <a:buChar char="•"/>
              <a:defRPr sz="1000">
                <a:solidFill>
                  <a:schemeClr val="tx1"/>
                </a:solidFill>
              </a:defRPr>
            </a:lvl3pPr>
            <a:lvl4pPr>
              <a:buClr>
                <a:schemeClr val="accent1"/>
              </a:buClr>
              <a:buSzPct val="120000"/>
              <a:defRPr sz="1000"/>
            </a:lvl4pPr>
            <a:lvl5pPr>
              <a:buClr>
                <a:schemeClr val="accent1"/>
              </a:buClr>
              <a:buSzPct val="120000"/>
              <a:defRPr/>
            </a:lvl5pPr>
          </a:lstStyle>
          <a:p>
            <a:pPr lvl="0"/>
            <a:r>
              <a:rPr lang="en-US"/>
              <a:t>Click to edit Master text</a:t>
            </a:r>
            <a:endParaRPr lang="ru-RU"/>
          </a:p>
          <a:p>
            <a:pPr lvl="1"/>
            <a:r>
              <a:rPr lang="en-US"/>
              <a:t>Click to edit Master text</a:t>
            </a:r>
            <a:endParaRPr lang="ru-RU"/>
          </a:p>
          <a:p>
            <a:pPr lvl="2"/>
            <a:r>
              <a:rPr lang="en-US"/>
              <a:t>Click to edit Master text</a:t>
            </a:r>
            <a:endParaRPr lang="ru-RU"/>
          </a:p>
        </p:txBody>
      </p:sp>
      <p:sp>
        <p:nvSpPr>
          <p:cNvPr id="2" name="Footer Placeholder">
            <a:extLst>
              <a:ext uri="{FF2B5EF4-FFF2-40B4-BE49-F238E27FC236}">
                <a16:creationId xmlns:a16="http://schemas.microsoft.com/office/drawing/2014/main" id="{F380ACB7-88D7-4D60-5EBC-A03D2569BF36}"/>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3" name="Free Badge"/>
          <p:cNvPicPr>
            <a:picLocks noChangeAspect="1"/>
          </p:cNvPicPr>
          <p:nvPr userDrawn="1"/>
        </p:nvPicPr>
        <p:blipFill>
          <a:blip r:embed="rId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8702671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estionS1V1">
    <p:bg>
      <p:bgPr>
        <a:solidFill>
          <a:schemeClr val="tx1"/>
        </a:solidFill>
        <a:effectLst/>
      </p:bgPr>
    </p:bg>
    <p:spTree>
      <p:nvGrpSpPr>
        <p:cNvPr id="1" name=""/>
        <p:cNvGrpSpPr/>
        <p:nvPr/>
      </p:nvGrpSpPr>
      <p:grpSpPr>
        <a:xfrm>
          <a:off x="0" y="0"/>
          <a:ext cx="0" cy="0"/>
          <a:chOff x="0" y="0"/>
          <a:chExt cx="0" cy="0"/>
        </a:xfrm>
      </p:grpSpPr>
      <p:sp>
        <p:nvSpPr>
          <p:cNvPr id="2" name="Ellipse">
            <a:extLst>
              <a:ext uri="{FF2B5EF4-FFF2-40B4-BE49-F238E27FC236}">
                <a16:creationId xmlns:a16="http://schemas.microsoft.com/office/drawing/2014/main" id="{4888AF0B-A4F3-2D44-01FB-F32B9982E87F}"/>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Ellipse">
            <a:extLst>
              <a:ext uri="{FF2B5EF4-FFF2-40B4-BE49-F238E27FC236}">
                <a16:creationId xmlns:a16="http://schemas.microsoft.com/office/drawing/2014/main" id="{230749D6-BD3D-8F9B-E980-582F7A7422D1}"/>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7A476165-27F1-01EB-EA7F-441DAA76CE3E}"/>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скругленные углы 13">
            <a:extLst>
              <a:ext uri="{FF2B5EF4-FFF2-40B4-BE49-F238E27FC236}">
                <a16:creationId xmlns:a16="http://schemas.microsoft.com/office/drawing/2014/main" id="{799E5187-0891-8565-4FC5-F333C2780DB6}"/>
              </a:ext>
            </a:extLst>
          </p:cNvPr>
          <p:cNvSpPr/>
          <p:nvPr userDrawn="1"/>
        </p:nvSpPr>
        <p:spPr>
          <a:xfrm>
            <a:off x="4332288" y="2195269"/>
            <a:ext cx="7254000" cy="1314000"/>
          </a:xfrm>
          <a:prstGeom prst="roundRect">
            <a:avLst>
              <a:gd name="adj" fmla="val 2005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5" name="Овал 14">
            <a:extLst>
              <a:ext uri="{FF2B5EF4-FFF2-40B4-BE49-F238E27FC236}">
                <a16:creationId xmlns:a16="http://schemas.microsoft.com/office/drawing/2014/main" id="{E4E8500D-F569-FECD-F317-735A9815DE93}"/>
              </a:ext>
            </a:extLst>
          </p:cNvPr>
          <p:cNvSpPr/>
          <p:nvPr userDrawn="1"/>
        </p:nvSpPr>
        <p:spPr>
          <a:xfrm>
            <a:off x="4548288" y="2636269"/>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7" name="Subtitle Placeholder">
            <a:extLst>
              <a:ext uri="{FF2B5EF4-FFF2-40B4-BE49-F238E27FC236}">
                <a16:creationId xmlns:a16="http://schemas.microsoft.com/office/drawing/2014/main" id="{B17C8D92-0251-C28C-C8F4-26213930B2DE}"/>
              </a:ext>
            </a:extLst>
          </p:cNvPr>
          <p:cNvSpPr>
            <a:spLocks noGrp="1"/>
          </p:cNvSpPr>
          <p:nvPr>
            <p:ph type="body" idx="35" hasCustomPrompt="1"/>
            <p:custDataLst>
              <p:tags r:id="rId1"/>
            </p:custDataLst>
          </p:nvPr>
        </p:nvSpPr>
        <p:spPr>
          <a:xfrm>
            <a:off x="5003603" y="2195578"/>
            <a:ext cx="6582683" cy="1313382"/>
          </a:xfrm>
        </p:spPr>
        <p:txBody>
          <a:bodyPr lIns="108000" tIns="216000" rIns="216000" bIns="216000" anchor="ctr" anchorCtr="0">
            <a:noAutofit/>
          </a:bodyPr>
          <a:lstStyle>
            <a:lvl1pPr marL="0" indent="0" algn="l">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8" name="Title Placeholder">
            <a:extLst>
              <a:ext uri="{FF2B5EF4-FFF2-40B4-BE49-F238E27FC236}">
                <a16:creationId xmlns:a16="http://schemas.microsoft.com/office/drawing/2014/main" id="{60C53B96-5E01-8FF5-0CEA-DB654126BFA0}"/>
              </a:ext>
            </a:extLst>
          </p:cNvPr>
          <p:cNvSpPr>
            <a:spLocks noGrp="1"/>
          </p:cNvSpPr>
          <p:nvPr>
            <p:ph type="title" hasCustomPrompt="1"/>
            <p:custDataLst>
              <p:tags r:id="rId2"/>
            </p:custDataLst>
          </p:nvPr>
        </p:nvSpPr>
        <p:spPr>
          <a:xfrm>
            <a:off x="597207" y="2187472"/>
            <a:ext cx="3519181" cy="1329595"/>
          </a:xfrm>
          <a:prstGeom prst="rect">
            <a:avLst/>
          </a:prstGeom>
        </p:spPr>
        <p:txBody>
          <a:bodyPr vert="horz" wrap="square" lIns="0" tIns="0" rIns="0" bIns="0" rtlCol="0" anchor="ctr" anchorCtr="0">
            <a:noAutofit/>
          </a:bodyPr>
          <a:lstStyle>
            <a:lvl1pPr>
              <a:defRPr sz="4800">
                <a:solidFill>
                  <a:schemeClr val="bg1"/>
                </a:solidFill>
              </a:defRPr>
            </a:lvl1pPr>
          </a:lstStyle>
          <a:p>
            <a:pPr lvl="0"/>
            <a:r>
              <a:rPr lang="en-US"/>
              <a:t>Click to add text</a:t>
            </a:r>
            <a:endParaRPr lang="ru-RU"/>
          </a:p>
        </p:txBody>
      </p:sp>
      <p:sp>
        <p:nvSpPr>
          <p:cNvPr id="20" name="Прямоугольник: скругленные углы 19">
            <a:extLst>
              <a:ext uri="{FF2B5EF4-FFF2-40B4-BE49-F238E27FC236}">
                <a16:creationId xmlns:a16="http://schemas.microsoft.com/office/drawing/2014/main" id="{B9D96637-3C17-E3FA-F6F0-A37F4A37C85F}"/>
              </a:ext>
            </a:extLst>
          </p:cNvPr>
          <p:cNvSpPr/>
          <p:nvPr userDrawn="1"/>
        </p:nvSpPr>
        <p:spPr>
          <a:xfrm>
            <a:off x="4340163" y="3741810"/>
            <a:ext cx="7254000" cy="2534400"/>
          </a:xfrm>
          <a:prstGeom prst="roundRect">
            <a:avLst>
              <a:gd name="adj" fmla="val 1293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 Placeholder">
            <a:extLst>
              <a:ext uri="{FF2B5EF4-FFF2-40B4-BE49-F238E27FC236}">
                <a16:creationId xmlns:a16="http://schemas.microsoft.com/office/drawing/2014/main" id="{A865C557-71BB-2779-D0B3-5CA99F10DD8A}"/>
              </a:ext>
            </a:extLst>
          </p:cNvPr>
          <p:cNvSpPr>
            <a:spLocks noGrp="1"/>
          </p:cNvSpPr>
          <p:nvPr>
            <p:ph type="body" idx="25" hasCustomPrompt="1"/>
            <p:custDataLst>
              <p:tags r:id="rId3"/>
            </p:custDataLst>
          </p:nvPr>
        </p:nvSpPr>
        <p:spPr>
          <a:xfrm>
            <a:off x="4340162" y="3741810"/>
            <a:ext cx="7246125" cy="2534431"/>
          </a:xfrm>
        </p:spPr>
        <p:txBody>
          <a:bodyPr lIns="216000" tIns="432000" rIns="216000" bIns="43200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24" name="Рисунок 23" descr="Вопросительный знак со сплошной заливкой">
            <a:extLst>
              <a:ext uri="{FF2B5EF4-FFF2-40B4-BE49-F238E27FC236}">
                <a16:creationId xmlns:a16="http://schemas.microsoft.com/office/drawing/2014/main" id="{D7DF206F-4496-108F-AD24-3B56F20DFAB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02288" y="2690269"/>
            <a:ext cx="324000" cy="324000"/>
          </a:xfrm>
          <a:prstGeom prst="rect">
            <a:avLst/>
          </a:prstGeom>
        </p:spPr>
      </p:pic>
      <p:sp>
        <p:nvSpPr>
          <p:cNvPr id="6" name="Footer Placeholder">
            <a:extLst>
              <a:ext uri="{FF2B5EF4-FFF2-40B4-BE49-F238E27FC236}">
                <a16:creationId xmlns:a16="http://schemas.microsoft.com/office/drawing/2014/main" id="{5CD358DA-07C0-6973-C628-FC156CC6BC8A}"/>
              </a:ext>
            </a:extLst>
          </p:cNvPr>
          <p:cNvSpPr>
            <a:spLocks noGrp="1"/>
          </p:cNvSpPr>
          <p:nvPr>
            <p:ph type="body" sz="quarter" idx="22" hasCustomPrompt="1"/>
            <p:custDataLst>
              <p:tags r:id="rId4"/>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8"/>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0424490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NumbersV1">
    <p:bg>
      <p:bgPr>
        <a:solidFill>
          <a:schemeClr val="bg1"/>
        </a:solidFill>
        <a:effectLst/>
      </p:bgPr>
    </p:bg>
    <p:spTree>
      <p:nvGrpSpPr>
        <p:cNvPr id="1" name=""/>
        <p:cNvGrpSpPr/>
        <p:nvPr/>
      </p:nvGrpSpPr>
      <p:grpSpPr>
        <a:xfrm>
          <a:off x="0" y="0"/>
          <a:ext cx="0" cy="0"/>
          <a:chOff x="0" y="0"/>
          <a:chExt cx="0" cy="0"/>
        </a:xfrm>
      </p:grpSpPr>
      <p:sp>
        <p:nvSpPr>
          <p:cNvPr id="36" name="Прямоугольник: скругленные углы 35">
            <a:extLst>
              <a:ext uri="{FF2B5EF4-FFF2-40B4-BE49-F238E27FC236}">
                <a16:creationId xmlns:a16="http://schemas.microsoft.com/office/drawing/2014/main" id="{04A42216-7E82-7528-CD1A-A6FC30C8C60C}"/>
              </a:ext>
            </a:extLst>
          </p:cNvPr>
          <p:cNvSpPr/>
          <p:nvPr userDrawn="1"/>
        </p:nvSpPr>
        <p:spPr>
          <a:xfrm>
            <a:off x="587374" y="2179796"/>
            <a:ext cx="3529014" cy="4091600"/>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8" name="Прямоугольник: скругленные углы 7">
            <a:extLst>
              <a:ext uri="{FF2B5EF4-FFF2-40B4-BE49-F238E27FC236}">
                <a16:creationId xmlns:a16="http://schemas.microsoft.com/office/drawing/2014/main" id="{A5084AB2-CD1E-395E-CF0D-FB737CC75CA0}"/>
              </a:ext>
            </a:extLst>
          </p:cNvPr>
          <p:cNvSpPr/>
          <p:nvPr userDrawn="1"/>
        </p:nvSpPr>
        <p:spPr>
          <a:xfrm>
            <a:off x="803881" y="2600565"/>
            <a:ext cx="3096000" cy="1656870"/>
          </a:xfrm>
          <a:prstGeom prst="roundRect">
            <a:avLst>
              <a:gd name="adj" fmla="val 2088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 Placeholder">
            <a:extLst>
              <a:ext uri="{FF2B5EF4-FFF2-40B4-BE49-F238E27FC236}">
                <a16:creationId xmlns:a16="http://schemas.microsoft.com/office/drawing/2014/main" id="{4CFD6951-2B26-71A4-843F-BEC7C30DEC1C}"/>
              </a:ext>
            </a:extLst>
          </p:cNvPr>
          <p:cNvSpPr>
            <a:spLocks noGrp="1"/>
          </p:cNvSpPr>
          <p:nvPr>
            <p:ph type="body" idx="25" hasCustomPrompt="1"/>
            <p:custDataLst>
              <p:tags r:id="rId1"/>
            </p:custDataLst>
          </p:nvPr>
        </p:nvSpPr>
        <p:spPr>
          <a:xfrm>
            <a:off x="587374" y="5006400"/>
            <a:ext cx="3529014" cy="1267215"/>
          </a:xfrm>
        </p:spPr>
        <p:txBody>
          <a:bodyPr lIns="216000" tIns="0" rIns="216000" bIns="43200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8" name="Subtitle Placeholder">
            <a:extLst>
              <a:ext uri="{FF2B5EF4-FFF2-40B4-BE49-F238E27FC236}">
                <a16:creationId xmlns:a16="http://schemas.microsoft.com/office/drawing/2014/main" id="{9381AB56-D8E5-FBC1-7A41-348A0603CD6A}"/>
              </a:ext>
            </a:extLst>
          </p:cNvPr>
          <p:cNvSpPr>
            <a:spLocks noGrp="1"/>
          </p:cNvSpPr>
          <p:nvPr>
            <p:ph type="body" idx="24" hasCustomPrompt="1"/>
            <p:custDataLst>
              <p:tags r:id="rId2"/>
            </p:custDataLst>
          </p:nvPr>
        </p:nvSpPr>
        <p:spPr>
          <a:xfrm>
            <a:off x="587374" y="4328542"/>
            <a:ext cx="3529014" cy="634941"/>
          </a:xfrm>
        </p:spPr>
        <p:txBody>
          <a:bodyPr wrap="square" lIns="216000" tIns="216000" rIns="216000" bIns="108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0" name="Прямоугольник: скругленные углы 39">
            <a:extLst>
              <a:ext uri="{FF2B5EF4-FFF2-40B4-BE49-F238E27FC236}">
                <a16:creationId xmlns:a16="http://schemas.microsoft.com/office/drawing/2014/main" id="{1A9F7F37-97E9-8006-AB1D-3CB6B7609794}"/>
              </a:ext>
            </a:extLst>
          </p:cNvPr>
          <p:cNvSpPr/>
          <p:nvPr userDrawn="1"/>
        </p:nvSpPr>
        <p:spPr>
          <a:xfrm>
            <a:off x="4332389" y="2184332"/>
            <a:ext cx="3529014" cy="4087064"/>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 Placeholder">
            <a:extLst>
              <a:ext uri="{FF2B5EF4-FFF2-40B4-BE49-F238E27FC236}">
                <a16:creationId xmlns:a16="http://schemas.microsoft.com/office/drawing/2014/main" id="{49C5B22F-1D00-F62F-6E27-9F7AD620B3B4}"/>
              </a:ext>
            </a:extLst>
          </p:cNvPr>
          <p:cNvSpPr>
            <a:spLocks noGrp="1"/>
          </p:cNvSpPr>
          <p:nvPr>
            <p:ph type="body" idx="26" hasCustomPrompt="1"/>
            <p:custDataLst>
              <p:tags r:id="rId3"/>
            </p:custDataLst>
          </p:nvPr>
        </p:nvSpPr>
        <p:spPr>
          <a:xfrm>
            <a:off x="4332388" y="5006415"/>
            <a:ext cx="3529014" cy="1267200"/>
          </a:xfrm>
        </p:spPr>
        <p:txBody>
          <a:bodyPr lIns="216000" tIns="0" rIns="216000" bIns="43200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2" name="Subtitle Placeholder">
            <a:extLst>
              <a:ext uri="{FF2B5EF4-FFF2-40B4-BE49-F238E27FC236}">
                <a16:creationId xmlns:a16="http://schemas.microsoft.com/office/drawing/2014/main" id="{1547E5EC-7DE8-DBB2-79FD-8907197130CB}"/>
              </a:ext>
            </a:extLst>
          </p:cNvPr>
          <p:cNvSpPr>
            <a:spLocks noGrp="1"/>
          </p:cNvSpPr>
          <p:nvPr>
            <p:ph type="body" idx="27" hasCustomPrompt="1"/>
            <p:custDataLst>
              <p:tags r:id="rId4"/>
            </p:custDataLst>
          </p:nvPr>
        </p:nvSpPr>
        <p:spPr>
          <a:xfrm>
            <a:off x="4332388" y="4328542"/>
            <a:ext cx="3529014" cy="634941"/>
          </a:xfrm>
        </p:spPr>
        <p:txBody>
          <a:bodyPr wrap="square" lIns="216000" tIns="216000" rIns="216000" bIns="108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4" name="Прямоугольник: скругленные углы 43">
            <a:extLst>
              <a:ext uri="{FF2B5EF4-FFF2-40B4-BE49-F238E27FC236}">
                <a16:creationId xmlns:a16="http://schemas.microsoft.com/office/drawing/2014/main" id="{2A5363D4-C271-C0B9-8935-0CCADAF11FA8}"/>
              </a:ext>
            </a:extLst>
          </p:cNvPr>
          <p:cNvSpPr/>
          <p:nvPr userDrawn="1"/>
        </p:nvSpPr>
        <p:spPr>
          <a:xfrm>
            <a:off x="8075614" y="2184332"/>
            <a:ext cx="3529014" cy="4087064"/>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Text Placeholder">
            <a:extLst>
              <a:ext uri="{FF2B5EF4-FFF2-40B4-BE49-F238E27FC236}">
                <a16:creationId xmlns:a16="http://schemas.microsoft.com/office/drawing/2014/main" id="{F891FD97-B7EA-F5E6-E1D0-74D6DBC0F4BC}"/>
              </a:ext>
            </a:extLst>
          </p:cNvPr>
          <p:cNvSpPr>
            <a:spLocks noGrp="1"/>
          </p:cNvSpPr>
          <p:nvPr>
            <p:ph type="body" idx="28" hasCustomPrompt="1"/>
            <p:custDataLst>
              <p:tags r:id="rId5"/>
            </p:custDataLst>
          </p:nvPr>
        </p:nvSpPr>
        <p:spPr>
          <a:xfrm>
            <a:off x="8075614" y="5006415"/>
            <a:ext cx="3529014" cy="1267200"/>
          </a:xfrm>
        </p:spPr>
        <p:txBody>
          <a:bodyPr lIns="216000" tIns="0" rIns="216000" bIns="43200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a:p>
            <a:pPr lvl="0"/>
            <a:endParaRPr lang="en-US"/>
          </a:p>
        </p:txBody>
      </p:sp>
      <p:sp>
        <p:nvSpPr>
          <p:cNvPr id="46" name="Subtitle Placeholder">
            <a:extLst>
              <a:ext uri="{FF2B5EF4-FFF2-40B4-BE49-F238E27FC236}">
                <a16:creationId xmlns:a16="http://schemas.microsoft.com/office/drawing/2014/main" id="{D0EEDCE7-8068-CF9C-885B-9F87E538F3F8}"/>
              </a:ext>
            </a:extLst>
          </p:cNvPr>
          <p:cNvSpPr>
            <a:spLocks noGrp="1"/>
          </p:cNvSpPr>
          <p:nvPr>
            <p:ph type="body" idx="29" hasCustomPrompt="1"/>
            <p:custDataLst>
              <p:tags r:id="rId6"/>
            </p:custDataLst>
          </p:nvPr>
        </p:nvSpPr>
        <p:spPr>
          <a:xfrm>
            <a:off x="8075614" y="4328542"/>
            <a:ext cx="3529014" cy="634941"/>
          </a:xfrm>
        </p:spPr>
        <p:txBody>
          <a:bodyPr wrap="square" lIns="216000" tIns="216000" rIns="216000" bIns="108000" anchor="ctr" anchorCtr="0">
            <a:noAutofit/>
          </a:bodyPr>
          <a:lstStyle>
            <a:lvl1pPr marL="0" indent="0" algn="ctr">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7" name="Large Number Placeholder">
            <a:extLst>
              <a:ext uri="{FF2B5EF4-FFF2-40B4-BE49-F238E27FC236}">
                <a16:creationId xmlns:a16="http://schemas.microsoft.com/office/drawing/2014/main" id="{CD65E890-E2F6-BDD9-7A20-2F1E95973921}"/>
              </a:ext>
            </a:extLst>
          </p:cNvPr>
          <p:cNvSpPr>
            <a:spLocks noGrp="1"/>
          </p:cNvSpPr>
          <p:nvPr>
            <p:ph type="body" idx="35" hasCustomPrompt="1"/>
            <p:custDataLst>
              <p:tags r:id="rId7"/>
            </p:custDataLst>
          </p:nvPr>
        </p:nvSpPr>
        <p:spPr>
          <a:xfrm>
            <a:off x="803882" y="3044280"/>
            <a:ext cx="3095999" cy="769441"/>
          </a:xfrm>
        </p:spPr>
        <p:txBody>
          <a:bodyPr lIns="216000" tIns="0" rIns="216000" bIns="0" anchor="ctr" anchorCtr="0">
            <a:spAutoFit/>
          </a:bodyPr>
          <a:lstStyle>
            <a:lvl1pPr marL="0" indent="0" algn="ctr">
              <a:spcBef>
                <a:spcPts val="0"/>
              </a:spcBef>
              <a:buNone/>
              <a:defRPr sz="5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2" name="Title Placeholder">
            <a:extLst>
              <a:ext uri="{FF2B5EF4-FFF2-40B4-BE49-F238E27FC236}">
                <a16:creationId xmlns:a16="http://schemas.microsoft.com/office/drawing/2014/main" id="{B066C2E0-EACD-7CB7-D754-91C063112B61}"/>
              </a:ext>
            </a:extLst>
          </p:cNvPr>
          <p:cNvSpPr>
            <a:spLocks noGrp="1"/>
          </p:cNvSpPr>
          <p:nvPr>
            <p:ph type="title" hasCustomPrompt="1"/>
            <p:custDataLst>
              <p:tags r:id="rId8"/>
            </p:custDataLst>
          </p:nvPr>
        </p:nvSpPr>
        <p:spPr>
          <a:xfrm>
            <a:off x="597207" y="1309407"/>
            <a:ext cx="11007419"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3" name="Ellipse">
            <a:extLst>
              <a:ext uri="{FF2B5EF4-FFF2-40B4-BE49-F238E27FC236}">
                <a16:creationId xmlns:a16="http://schemas.microsoft.com/office/drawing/2014/main" id="{C2EEA550-955E-5D3C-D83C-C55432BB09E5}"/>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1552E557-E055-AD84-C261-1D7A7B11A725}"/>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63FDD438-759C-433D-E846-753E488C0B0D}"/>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скругленные углы 9">
            <a:extLst>
              <a:ext uri="{FF2B5EF4-FFF2-40B4-BE49-F238E27FC236}">
                <a16:creationId xmlns:a16="http://schemas.microsoft.com/office/drawing/2014/main" id="{1A9B46A7-08C3-C14D-8BE9-9200F80C634D}"/>
              </a:ext>
            </a:extLst>
          </p:cNvPr>
          <p:cNvSpPr/>
          <p:nvPr userDrawn="1"/>
        </p:nvSpPr>
        <p:spPr>
          <a:xfrm>
            <a:off x="4548896" y="2600565"/>
            <a:ext cx="3096000" cy="1656870"/>
          </a:xfrm>
          <a:prstGeom prst="roundRect">
            <a:avLst>
              <a:gd name="adj" fmla="val 2088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Medium Number Placeholder">
            <a:extLst>
              <a:ext uri="{FF2B5EF4-FFF2-40B4-BE49-F238E27FC236}">
                <a16:creationId xmlns:a16="http://schemas.microsoft.com/office/drawing/2014/main" id="{45ED0865-6AA9-46DC-DDA5-D1A4D51E4488}"/>
              </a:ext>
            </a:extLst>
          </p:cNvPr>
          <p:cNvSpPr>
            <a:spLocks noGrp="1"/>
          </p:cNvSpPr>
          <p:nvPr>
            <p:ph type="body" idx="36" hasCustomPrompt="1"/>
            <p:custDataLst>
              <p:tags r:id="rId9"/>
            </p:custDataLst>
          </p:nvPr>
        </p:nvSpPr>
        <p:spPr>
          <a:xfrm>
            <a:off x="4548897" y="3121224"/>
            <a:ext cx="3095999" cy="615553"/>
          </a:xfrm>
        </p:spPr>
        <p:txBody>
          <a:bodyPr lIns="216000" tIns="0" rIns="216000" bIns="0" anchor="ctr" anchorCtr="0">
            <a:spAutoFit/>
          </a:bodyPr>
          <a:lstStyle>
            <a:lvl1pPr marL="0" indent="0" algn="ctr">
              <a:spcBef>
                <a:spcPts val="0"/>
              </a:spcBef>
              <a:buNone/>
              <a:defRPr sz="4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12" name="Прямоугольник: скругленные углы 11">
            <a:extLst>
              <a:ext uri="{FF2B5EF4-FFF2-40B4-BE49-F238E27FC236}">
                <a16:creationId xmlns:a16="http://schemas.microsoft.com/office/drawing/2014/main" id="{082E2707-40B9-02AF-342A-E0B619E78E1C}"/>
              </a:ext>
            </a:extLst>
          </p:cNvPr>
          <p:cNvSpPr/>
          <p:nvPr userDrawn="1"/>
        </p:nvSpPr>
        <p:spPr>
          <a:xfrm>
            <a:off x="8292121" y="2600565"/>
            <a:ext cx="3096000" cy="1656870"/>
          </a:xfrm>
          <a:prstGeom prst="roundRect">
            <a:avLst>
              <a:gd name="adj" fmla="val 2088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Small Number Placeholder">
            <a:extLst>
              <a:ext uri="{FF2B5EF4-FFF2-40B4-BE49-F238E27FC236}">
                <a16:creationId xmlns:a16="http://schemas.microsoft.com/office/drawing/2014/main" id="{E8246FD5-C2DE-AB6A-8DCD-54166E9D77A6}"/>
              </a:ext>
            </a:extLst>
          </p:cNvPr>
          <p:cNvSpPr>
            <a:spLocks noGrp="1"/>
          </p:cNvSpPr>
          <p:nvPr>
            <p:ph type="body" idx="37" hasCustomPrompt="1"/>
            <p:custDataLst>
              <p:tags r:id="rId10"/>
            </p:custDataLst>
          </p:nvPr>
        </p:nvSpPr>
        <p:spPr>
          <a:xfrm>
            <a:off x="8292122" y="3198168"/>
            <a:ext cx="3095999" cy="461665"/>
          </a:xfrm>
        </p:spPr>
        <p:txBody>
          <a:bodyPr lIns="216000" tIns="0" rIns="216000" bIns="0" anchor="ctr" anchorCtr="0">
            <a:spAutoFit/>
          </a:bodyPr>
          <a:lstStyle>
            <a:lvl1pPr marL="0" indent="0" algn="ctr">
              <a:spcBef>
                <a:spcPts val="0"/>
              </a:spcBef>
              <a:buNone/>
              <a:defRPr sz="3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5" name="Footer Placeholder">
            <a:extLst>
              <a:ext uri="{FF2B5EF4-FFF2-40B4-BE49-F238E27FC236}">
                <a16:creationId xmlns:a16="http://schemas.microsoft.com/office/drawing/2014/main" id="{27F478A7-B9EF-7A7D-3226-61739175AFBC}"/>
              </a:ext>
            </a:extLst>
          </p:cNvPr>
          <p:cNvSpPr>
            <a:spLocks noGrp="1"/>
          </p:cNvSpPr>
          <p:nvPr>
            <p:ph type="body" sz="quarter" idx="22" hasCustomPrompt="1"/>
            <p:custDataLst>
              <p:tags r:id="rId11"/>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9" name="Free Badge"/>
          <p:cNvPicPr>
            <a:picLocks noChangeAspect="1"/>
          </p:cNvPicPr>
          <p:nvPr userDrawn="1"/>
        </p:nvPicPr>
        <p:blipFill>
          <a:blip r:embed="rId13"/>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3807370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NumbersV2">
    <p:bg>
      <p:bgPr>
        <a:solidFill>
          <a:schemeClr val="bg1"/>
        </a:solidFill>
        <a:effectLst/>
      </p:bgPr>
    </p:bg>
    <p:spTree>
      <p:nvGrpSpPr>
        <p:cNvPr id="1" name=""/>
        <p:cNvGrpSpPr/>
        <p:nvPr/>
      </p:nvGrpSpPr>
      <p:grpSpPr>
        <a:xfrm>
          <a:off x="0" y="0"/>
          <a:ext cx="0" cy="0"/>
          <a:chOff x="0" y="0"/>
          <a:chExt cx="0" cy="0"/>
        </a:xfrm>
      </p:grpSpPr>
      <p:sp>
        <p:nvSpPr>
          <p:cNvPr id="37" name="Text Placeholder">
            <a:extLst>
              <a:ext uri="{FF2B5EF4-FFF2-40B4-BE49-F238E27FC236}">
                <a16:creationId xmlns:a16="http://schemas.microsoft.com/office/drawing/2014/main" id="{4CFD6951-2B26-71A4-843F-BEC7C30DEC1C}"/>
              </a:ext>
            </a:extLst>
          </p:cNvPr>
          <p:cNvSpPr>
            <a:spLocks noGrp="1"/>
          </p:cNvSpPr>
          <p:nvPr>
            <p:ph type="body" idx="25" hasCustomPrompt="1"/>
            <p:custDataLst>
              <p:tags r:id="rId1"/>
            </p:custDataLst>
          </p:nvPr>
        </p:nvSpPr>
        <p:spPr>
          <a:xfrm>
            <a:off x="6644022" y="2982835"/>
            <a:ext cx="4960604" cy="623248"/>
          </a:xfrm>
        </p:spPr>
        <p:txBody>
          <a:bodyPr lIns="108000" tIns="0" rIns="0" bIns="0" anchor="t"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en-US"/>
            </a:br>
            <a:endParaRPr lang="ru-RU"/>
          </a:p>
        </p:txBody>
      </p:sp>
      <p:sp>
        <p:nvSpPr>
          <p:cNvPr id="38" name="Subtitle Placeholder">
            <a:extLst>
              <a:ext uri="{FF2B5EF4-FFF2-40B4-BE49-F238E27FC236}">
                <a16:creationId xmlns:a16="http://schemas.microsoft.com/office/drawing/2014/main" id="{9381AB56-D8E5-FBC1-7A41-348A0603CD6A}"/>
              </a:ext>
            </a:extLst>
          </p:cNvPr>
          <p:cNvSpPr>
            <a:spLocks noGrp="1"/>
          </p:cNvSpPr>
          <p:nvPr>
            <p:ph type="body" idx="24" hasCustomPrompt="1"/>
            <p:custDataLst>
              <p:tags r:id="rId2"/>
            </p:custDataLst>
          </p:nvPr>
        </p:nvSpPr>
        <p:spPr>
          <a:xfrm>
            <a:off x="6644021" y="2505472"/>
            <a:ext cx="4960443" cy="416831"/>
          </a:xfrm>
        </p:spPr>
        <p:txBody>
          <a:bodyPr wrap="square" lIns="108000" tIns="0" rIns="0" bIns="108000" anchor="ctr"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1" name="Text Placeholder">
            <a:extLst>
              <a:ext uri="{FF2B5EF4-FFF2-40B4-BE49-F238E27FC236}">
                <a16:creationId xmlns:a16="http://schemas.microsoft.com/office/drawing/2014/main" id="{49C5B22F-1D00-F62F-6E27-9F7AD620B3B4}"/>
              </a:ext>
            </a:extLst>
          </p:cNvPr>
          <p:cNvSpPr>
            <a:spLocks noGrp="1"/>
          </p:cNvSpPr>
          <p:nvPr>
            <p:ph type="body" idx="26" hasCustomPrompt="1"/>
            <p:custDataLst>
              <p:tags r:id="rId3"/>
            </p:custDataLst>
          </p:nvPr>
        </p:nvSpPr>
        <p:spPr>
          <a:xfrm>
            <a:off x="6644021" y="4315939"/>
            <a:ext cx="4960443" cy="622800"/>
          </a:xfrm>
        </p:spPr>
        <p:txBody>
          <a:bodyPr lIns="108000" tIns="0" rIns="0" bIns="0" anchor="t"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2" name="Subtitle Placeholder">
            <a:extLst>
              <a:ext uri="{FF2B5EF4-FFF2-40B4-BE49-F238E27FC236}">
                <a16:creationId xmlns:a16="http://schemas.microsoft.com/office/drawing/2014/main" id="{1547E5EC-7DE8-DBB2-79FD-8907197130CB}"/>
              </a:ext>
            </a:extLst>
          </p:cNvPr>
          <p:cNvSpPr>
            <a:spLocks noGrp="1"/>
          </p:cNvSpPr>
          <p:nvPr>
            <p:ph type="body" idx="27" hasCustomPrompt="1"/>
            <p:custDataLst>
              <p:tags r:id="rId4"/>
            </p:custDataLst>
          </p:nvPr>
        </p:nvSpPr>
        <p:spPr>
          <a:xfrm>
            <a:off x="6644021" y="3838562"/>
            <a:ext cx="4960443" cy="416831"/>
          </a:xfrm>
        </p:spPr>
        <p:txBody>
          <a:bodyPr wrap="square" lIns="108000" tIns="0" rIns="0" bIns="108000" anchor="ctr"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5" name="Text Placeholder">
            <a:extLst>
              <a:ext uri="{FF2B5EF4-FFF2-40B4-BE49-F238E27FC236}">
                <a16:creationId xmlns:a16="http://schemas.microsoft.com/office/drawing/2014/main" id="{F891FD97-B7EA-F5E6-E1D0-74D6DBC0F4BC}"/>
              </a:ext>
            </a:extLst>
          </p:cNvPr>
          <p:cNvSpPr>
            <a:spLocks noGrp="1"/>
          </p:cNvSpPr>
          <p:nvPr>
            <p:ph type="body" idx="28" hasCustomPrompt="1"/>
            <p:custDataLst>
              <p:tags r:id="rId5"/>
            </p:custDataLst>
          </p:nvPr>
        </p:nvSpPr>
        <p:spPr>
          <a:xfrm>
            <a:off x="6644021" y="5648596"/>
            <a:ext cx="4960443" cy="622800"/>
          </a:xfrm>
        </p:spPr>
        <p:txBody>
          <a:bodyPr lIns="108000" tIns="0" rIns="0" bIns="0" anchor="t"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en-US"/>
          </a:p>
        </p:txBody>
      </p:sp>
      <p:sp>
        <p:nvSpPr>
          <p:cNvPr id="46" name="Subtitle Placeholder">
            <a:extLst>
              <a:ext uri="{FF2B5EF4-FFF2-40B4-BE49-F238E27FC236}">
                <a16:creationId xmlns:a16="http://schemas.microsoft.com/office/drawing/2014/main" id="{D0EEDCE7-8068-CF9C-885B-9F87E538F3F8}"/>
              </a:ext>
            </a:extLst>
          </p:cNvPr>
          <p:cNvSpPr>
            <a:spLocks noGrp="1"/>
          </p:cNvSpPr>
          <p:nvPr>
            <p:ph type="body" idx="29" hasCustomPrompt="1"/>
            <p:custDataLst>
              <p:tags r:id="rId6"/>
            </p:custDataLst>
          </p:nvPr>
        </p:nvSpPr>
        <p:spPr>
          <a:xfrm>
            <a:off x="6644021" y="5171219"/>
            <a:ext cx="4960443" cy="416831"/>
          </a:xfrm>
        </p:spPr>
        <p:txBody>
          <a:bodyPr wrap="square" lIns="108000" tIns="0" rIns="0" bIns="108000" anchor="ctr"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 name="Title Placeholder">
            <a:extLst>
              <a:ext uri="{FF2B5EF4-FFF2-40B4-BE49-F238E27FC236}">
                <a16:creationId xmlns:a16="http://schemas.microsoft.com/office/drawing/2014/main" id="{B066C2E0-EACD-7CB7-D754-91C063112B61}"/>
              </a:ext>
            </a:extLst>
          </p:cNvPr>
          <p:cNvSpPr>
            <a:spLocks noGrp="1"/>
          </p:cNvSpPr>
          <p:nvPr>
            <p:ph type="title" hasCustomPrompt="1"/>
            <p:custDataLst>
              <p:tags r:id="rId7"/>
            </p:custDataLst>
          </p:nvPr>
        </p:nvSpPr>
        <p:spPr>
          <a:xfrm>
            <a:off x="6209621" y="1345419"/>
            <a:ext cx="5392501"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3" name="Ellipse">
            <a:extLst>
              <a:ext uri="{FF2B5EF4-FFF2-40B4-BE49-F238E27FC236}">
                <a16:creationId xmlns:a16="http://schemas.microsoft.com/office/drawing/2014/main" id="{C2EEA550-955E-5D3C-D83C-C55432BB09E5}"/>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1552E557-E055-AD84-C261-1D7A7B11A725}"/>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63FDD438-759C-433D-E846-753E488C0B0D}"/>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8">
            <a:extLst>
              <a:ext uri="{FF2B5EF4-FFF2-40B4-BE49-F238E27FC236}">
                <a16:creationId xmlns:a16="http://schemas.microsoft.com/office/drawing/2014/main" id="{0DEBC109-9EC9-DBC5-3B20-9A38107A02D9}"/>
              </a:ext>
            </a:extLst>
          </p:cNvPr>
          <p:cNvSpPr/>
          <p:nvPr userDrawn="1"/>
        </p:nvSpPr>
        <p:spPr>
          <a:xfrm>
            <a:off x="595907" y="1309407"/>
            <a:ext cx="4961989" cy="4961989"/>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a:extLst>
              <a:ext uri="{FF2B5EF4-FFF2-40B4-BE49-F238E27FC236}">
                <a16:creationId xmlns:a16="http://schemas.microsoft.com/office/drawing/2014/main" id="{2E07EA05-8751-C3D4-2942-EE579497C5E8}"/>
              </a:ext>
            </a:extLst>
          </p:cNvPr>
          <p:cNvSpPr/>
          <p:nvPr userDrawn="1"/>
        </p:nvSpPr>
        <p:spPr>
          <a:xfrm>
            <a:off x="1424501" y="2966596"/>
            <a:ext cx="3304800" cy="33048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5">
            <a:extLst>
              <a:ext uri="{FF2B5EF4-FFF2-40B4-BE49-F238E27FC236}">
                <a16:creationId xmlns:a16="http://schemas.microsoft.com/office/drawing/2014/main" id="{AD78EE67-60D6-1051-32CA-5D9FF4AD34A6}"/>
              </a:ext>
            </a:extLst>
          </p:cNvPr>
          <p:cNvSpPr/>
          <p:nvPr userDrawn="1"/>
        </p:nvSpPr>
        <p:spPr>
          <a:xfrm>
            <a:off x="1975301" y="4068196"/>
            <a:ext cx="2203200" cy="22032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Large Number Placeholder">
            <a:extLst>
              <a:ext uri="{FF2B5EF4-FFF2-40B4-BE49-F238E27FC236}">
                <a16:creationId xmlns:a16="http://schemas.microsoft.com/office/drawing/2014/main" id="{CD65E890-E2F6-BDD9-7A20-2F1E95973921}"/>
              </a:ext>
            </a:extLst>
          </p:cNvPr>
          <p:cNvSpPr>
            <a:spLocks noGrp="1"/>
          </p:cNvSpPr>
          <p:nvPr>
            <p:ph type="body" idx="35" hasCustomPrompt="1"/>
            <p:custDataLst>
              <p:tags r:id="rId8"/>
            </p:custDataLst>
          </p:nvPr>
        </p:nvSpPr>
        <p:spPr>
          <a:xfrm>
            <a:off x="1744597" y="1792585"/>
            <a:ext cx="2664608" cy="769441"/>
          </a:xfrm>
        </p:spPr>
        <p:txBody>
          <a:bodyPr wrap="square" lIns="216000" tIns="0" rIns="216000" bIns="0" anchor="ctr" anchorCtr="0">
            <a:spAutoFit/>
          </a:bodyPr>
          <a:lstStyle>
            <a:lvl1pPr marL="0" indent="0" algn="ctr">
              <a:spcBef>
                <a:spcPts val="0"/>
              </a:spcBef>
              <a:buNone/>
              <a:defRPr sz="5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11" name="Medium Number Placeholder">
            <a:extLst>
              <a:ext uri="{FF2B5EF4-FFF2-40B4-BE49-F238E27FC236}">
                <a16:creationId xmlns:a16="http://schemas.microsoft.com/office/drawing/2014/main" id="{45ED0865-6AA9-46DC-DDA5-D1A4D51E4488}"/>
              </a:ext>
            </a:extLst>
          </p:cNvPr>
          <p:cNvSpPr>
            <a:spLocks noGrp="1"/>
          </p:cNvSpPr>
          <p:nvPr>
            <p:ph type="body" idx="36" hasCustomPrompt="1"/>
            <p:custDataLst>
              <p:tags r:id="rId9"/>
            </p:custDataLst>
          </p:nvPr>
        </p:nvSpPr>
        <p:spPr>
          <a:xfrm>
            <a:off x="1744597" y="3293984"/>
            <a:ext cx="2664608" cy="615553"/>
          </a:xfrm>
        </p:spPr>
        <p:txBody>
          <a:bodyPr wrap="square" lIns="216000" tIns="0" rIns="216000" bIns="0" anchor="ctr" anchorCtr="0">
            <a:spAutoFit/>
          </a:bodyPr>
          <a:lstStyle>
            <a:lvl1pPr marL="0" indent="0" algn="ctr">
              <a:spcBef>
                <a:spcPts val="0"/>
              </a:spcBef>
              <a:buNone/>
              <a:defRPr sz="4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13" name="Small Number Placeholder">
            <a:extLst>
              <a:ext uri="{FF2B5EF4-FFF2-40B4-BE49-F238E27FC236}">
                <a16:creationId xmlns:a16="http://schemas.microsoft.com/office/drawing/2014/main" id="{E8246FD5-C2DE-AB6A-8DCD-54166E9D77A6}"/>
              </a:ext>
            </a:extLst>
          </p:cNvPr>
          <p:cNvSpPr>
            <a:spLocks noGrp="1"/>
          </p:cNvSpPr>
          <p:nvPr>
            <p:ph type="body" idx="37" hasCustomPrompt="1"/>
            <p:custDataLst>
              <p:tags r:id="rId10"/>
            </p:custDataLst>
          </p:nvPr>
        </p:nvSpPr>
        <p:spPr>
          <a:xfrm>
            <a:off x="1975301" y="4938964"/>
            <a:ext cx="2203200" cy="461665"/>
          </a:xfrm>
        </p:spPr>
        <p:txBody>
          <a:bodyPr wrap="square" lIns="216000" tIns="0" rIns="216000" bIns="0" anchor="ctr" anchorCtr="0">
            <a:spAutoFit/>
          </a:bodyPr>
          <a:lstStyle>
            <a:lvl1pPr marL="0" indent="0" algn="ctr">
              <a:spcBef>
                <a:spcPts val="0"/>
              </a:spcBef>
              <a:buNone/>
              <a:defRPr sz="3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17" name="Овал 16">
            <a:extLst>
              <a:ext uri="{FF2B5EF4-FFF2-40B4-BE49-F238E27FC236}">
                <a16:creationId xmlns:a16="http://schemas.microsoft.com/office/drawing/2014/main" id="{43BF51F8-B1CA-2F00-FD1D-008952CEFA20}"/>
              </a:ext>
            </a:extLst>
          </p:cNvPr>
          <p:cNvSpPr/>
          <p:nvPr userDrawn="1"/>
        </p:nvSpPr>
        <p:spPr>
          <a:xfrm>
            <a:off x="6209621" y="2500000"/>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 name="Рисунок 17" descr="Стрелка вниз со сплошной заливкой">
            <a:extLst>
              <a:ext uri="{FF2B5EF4-FFF2-40B4-BE49-F238E27FC236}">
                <a16:creationId xmlns:a16="http://schemas.microsoft.com/office/drawing/2014/main" id="{83027D65-C4E2-FCD3-5E70-5B6C110D93EC}"/>
              </a:ext>
            </a:extLst>
          </p:cNvPr>
          <p:cNvPicPr>
            <a:picLocks noChangeAspect="1"/>
          </p:cNvPicPr>
          <p:nvPr userDrawn="1"/>
        </p:nvPicPr>
        <p:blipFill>
          <a:blip r:embed="rId13">
            <a:extLst>
              <a:ext uri="{96DAC541-7B7A-43D3-8B79-37D633B846F1}">
                <asvg:svgBlip xmlns:asvg="http://schemas.microsoft.com/office/drawing/2016/SVG/main" r:embed="rId14"/>
              </a:ext>
            </a:extLst>
          </a:blip>
          <a:srcRect t="54542" b="3102"/>
          <a:stretch>
            <a:fillRect/>
          </a:stretch>
        </p:blipFill>
        <p:spPr>
          <a:xfrm rot="16200000">
            <a:off x="6140556" y="2596932"/>
            <a:ext cx="562221" cy="238137"/>
          </a:xfrm>
          <a:prstGeom prst="rect">
            <a:avLst/>
          </a:prstGeom>
        </p:spPr>
      </p:pic>
      <p:sp>
        <p:nvSpPr>
          <p:cNvPr id="19" name="Овал 18">
            <a:extLst>
              <a:ext uri="{FF2B5EF4-FFF2-40B4-BE49-F238E27FC236}">
                <a16:creationId xmlns:a16="http://schemas.microsoft.com/office/drawing/2014/main" id="{BD68C1CD-3495-08DB-7486-46D73D5FDE7B}"/>
              </a:ext>
            </a:extLst>
          </p:cNvPr>
          <p:cNvSpPr/>
          <p:nvPr userDrawn="1"/>
        </p:nvSpPr>
        <p:spPr>
          <a:xfrm>
            <a:off x="6209621" y="3832177"/>
            <a:ext cx="432000" cy="432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Рисунок 19" descr="Стрелка вниз со сплошной заливкой">
            <a:extLst>
              <a:ext uri="{FF2B5EF4-FFF2-40B4-BE49-F238E27FC236}">
                <a16:creationId xmlns:a16="http://schemas.microsoft.com/office/drawing/2014/main" id="{3BE03DEF-ED75-A621-BE7F-BFA819CFF0DC}"/>
              </a:ext>
            </a:extLst>
          </p:cNvPr>
          <p:cNvPicPr>
            <a:picLocks noChangeAspect="1"/>
          </p:cNvPicPr>
          <p:nvPr userDrawn="1"/>
        </p:nvPicPr>
        <p:blipFill>
          <a:blip r:embed="rId15">
            <a:extLst>
              <a:ext uri="{96DAC541-7B7A-43D3-8B79-37D633B846F1}">
                <asvg:svgBlip xmlns:asvg="http://schemas.microsoft.com/office/drawing/2016/SVG/main" r:embed="rId16"/>
              </a:ext>
            </a:extLst>
          </a:blip>
          <a:srcRect t="54542" b="3102"/>
          <a:stretch>
            <a:fillRect/>
          </a:stretch>
        </p:blipFill>
        <p:spPr>
          <a:xfrm rot="16200000">
            <a:off x="6140556" y="3929109"/>
            <a:ext cx="562221" cy="238137"/>
          </a:xfrm>
          <a:prstGeom prst="rect">
            <a:avLst/>
          </a:prstGeom>
        </p:spPr>
      </p:pic>
      <p:sp>
        <p:nvSpPr>
          <p:cNvPr id="21" name="Овал 20">
            <a:extLst>
              <a:ext uri="{FF2B5EF4-FFF2-40B4-BE49-F238E27FC236}">
                <a16:creationId xmlns:a16="http://schemas.microsoft.com/office/drawing/2014/main" id="{1DEB87B2-FC87-5D20-2CC8-DBE386DEC8E1}"/>
              </a:ext>
            </a:extLst>
          </p:cNvPr>
          <p:cNvSpPr/>
          <p:nvPr userDrawn="1"/>
        </p:nvSpPr>
        <p:spPr>
          <a:xfrm>
            <a:off x="6209621" y="5169388"/>
            <a:ext cx="432000" cy="432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2" name="Рисунок 21" descr="Стрелка вниз со сплошной заливкой">
            <a:extLst>
              <a:ext uri="{FF2B5EF4-FFF2-40B4-BE49-F238E27FC236}">
                <a16:creationId xmlns:a16="http://schemas.microsoft.com/office/drawing/2014/main" id="{7E615517-B16B-472D-BCB3-A0FC9DF1E1A1}"/>
              </a:ext>
            </a:extLst>
          </p:cNvPr>
          <p:cNvPicPr>
            <a:picLocks noChangeAspect="1"/>
          </p:cNvPicPr>
          <p:nvPr userDrawn="1"/>
        </p:nvPicPr>
        <p:blipFill>
          <a:blip r:embed="rId13">
            <a:extLst>
              <a:ext uri="{96DAC541-7B7A-43D3-8B79-37D633B846F1}">
                <asvg:svgBlip xmlns:asvg="http://schemas.microsoft.com/office/drawing/2016/SVG/main" r:embed="rId14"/>
              </a:ext>
            </a:extLst>
          </a:blip>
          <a:srcRect t="54542" b="3102"/>
          <a:stretch>
            <a:fillRect/>
          </a:stretch>
        </p:blipFill>
        <p:spPr>
          <a:xfrm rot="16200000">
            <a:off x="6140556" y="5266320"/>
            <a:ext cx="562221" cy="238137"/>
          </a:xfrm>
          <a:prstGeom prst="rect">
            <a:avLst/>
          </a:prstGeom>
        </p:spPr>
      </p:pic>
      <p:sp>
        <p:nvSpPr>
          <p:cNvPr id="5" name="Footer Placeholder">
            <a:extLst>
              <a:ext uri="{FF2B5EF4-FFF2-40B4-BE49-F238E27FC236}">
                <a16:creationId xmlns:a16="http://schemas.microsoft.com/office/drawing/2014/main" id="{0E0FA043-CBED-0286-C618-E9A2400FF60E}"/>
              </a:ext>
            </a:extLst>
          </p:cNvPr>
          <p:cNvSpPr>
            <a:spLocks noGrp="1"/>
          </p:cNvSpPr>
          <p:nvPr>
            <p:ph type="body" sz="quarter" idx="22" hasCustomPrompt="1"/>
            <p:custDataLst>
              <p:tags r:id="rId11"/>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17"/>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7135932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umbersV1">
    <p:bg>
      <p:bgPr>
        <a:solidFill>
          <a:schemeClr val="bg1"/>
        </a:solidFill>
        <a:effectLst/>
      </p:bgPr>
    </p:bg>
    <p:spTree>
      <p:nvGrpSpPr>
        <p:cNvPr id="1" name=""/>
        <p:cNvGrpSpPr/>
        <p:nvPr/>
      </p:nvGrpSpPr>
      <p:grpSpPr>
        <a:xfrm>
          <a:off x="0" y="0"/>
          <a:ext cx="0" cy="0"/>
          <a:chOff x="0" y="0"/>
          <a:chExt cx="0" cy="0"/>
        </a:xfrm>
      </p:grpSpPr>
      <p:sp>
        <p:nvSpPr>
          <p:cNvPr id="36" name="Ellipse">
            <a:extLst>
              <a:ext uri="{FF2B5EF4-FFF2-40B4-BE49-F238E27FC236}">
                <a16:creationId xmlns:a16="http://schemas.microsoft.com/office/drawing/2014/main" id="{04A42216-7E82-7528-CD1A-A6FC30C8C60C}"/>
              </a:ext>
            </a:extLst>
          </p:cNvPr>
          <p:cNvSpPr/>
          <p:nvPr userDrawn="1"/>
        </p:nvSpPr>
        <p:spPr>
          <a:xfrm>
            <a:off x="587374" y="2888882"/>
            <a:ext cx="3529014" cy="3383948"/>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8" name="Ellipse">
            <a:extLst>
              <a:ext uri="{FF2B5EF4-FFF2-40B4-BE49-F238E27FC236}">
                <a16:creationId xmlns:a16="http://schemas.microsoft.com/office/drawing/2014/main" id="{A5084AB2-CD1E-395E-CF0D-FB737CC75CA0}"/>
              </a:ext>
            </a:extLst>
          </p:cNvPr>
          <p:cNvSpPr/>
          <p:nvPr userDrawn="1"/>
        </p:nvSpPr>
        <p:spPr>
          <a:xfrm>
            <a:off x="803881" y="3309651"/>
            <a:ext cx="3096000" cy="1656870"/>
          </a:xfrm>
          <a:prstGeom prst="roundRect">
            <a:avLst>
              <a:gd name="adj" fmla="val 2088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 Placeholder 1">
            <a:extLst>
              <a:ext uri="{FF2B5EF4-FFF2-40B4-BE49-F238E27FC236}">
                <a16:creationId xmlns:a16="http://schemas.microsoft.com/office/drawing/2014/main" id="{4CFD6951-2B26-71A4-843F-BEC7C30DEC1C}"/>
              </a:ext>
            </a:extLst>
          </p:cNvPr>
          <p:cNvSpPr>
            <a:spLocks noGrp="1"/>
          </p:cNvSpPr>
          <p:nvPr>
            <p:ph type="body" idx="25" hasCustomPrompt="1"/>
            <p:custDataLst>
              <p:tags r:id="rId1"/>
            </p:custDataLst>
          </p:nvPr>
        </p:nvSpPr>
        <p:spPr>
          <a:xfrm>
            <a:off x="587374" y="5006400"/>
            <a:ext cx="3529014" cy="1277576"/>
          </a:xfrm>
        </p:spPr>
        <p:txBody>
          <a:bodyPr lIns="216000" tIns="216000" rIns="216000" bIns="432000" anchor="t" anchorCtr="0">
            <a:no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0" name="Ellipse">
            <a:extLst>
              <a:ext uri="{FF2B5EF4-FFF2-40B4-BE49-F238E27FC236}">
                <a16:creationId xmlns:a16="http://schemas.microsoft.com/office/drawing/2014/main" id="{1A9F7F37-97E9-8006-AB1D-3CB6B7609794}"/>
              </a:ext>
            </a:extLst>
          </p:cNvPr>
          <p:cNvSpPr/>
          <p:nvPr userDrawn="1"/>
        </p:nvSpPr>
        <p:spPr>
          <a:xfrm>
            <a:off x="4332389" y="2893418"/>
            <a:ext cx="3529014" cy="3380197"/>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Text Placeholder 2">
            <a:extLst>
              <a:ext uri="{FF2B5EF4-FFF2-40B4-BE49-F238E27FC236}">
                <a16:creationId xmlns:a16="http://schemas.microsoft.com/office/drawing/2014/main" id="{49C5B22F-1D00-F62F-6E27-9F7AD620B3B4}"/>
              </a:ext>
            </a:extLst>
          </p:cNvPr>
          <p:cNvSpPr>
            <a:spLocks noGrp="1"/>
          </p:cNvSpPr>
          <p:nvPr>
            <p:ph type="body" idx="26" hasCustomPrompt="1"/>
            <p:custDataLst>
              <p:tags r:id="rId2"/>
            </p:custDataLst>
          </p:nvPr>
        </p:nvSpPr>
        <p:spPr>
          <a:xfrm>
            <a:off x="4332388" y="5006414"/>
            <a:ext cx="3529014" cy="1069826"/>
          </a:xfrm>
        </p:spPr>
        <p:txBody>
          <a:bodyPr lIns="216000" tIns="216000" rIns="216000" bIns="432000" anchor="t" anchorCtr="0">
            <a:sp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br>
              <a:rPr lang="en-US"/>
            </a:br>
            <a:endParaRPr lang="ru-RU"/>
          </a:p>
        </p:txBody>
      </p:sp>
      <p:sp>
        <p:nvSpPr>
          <p:cNvPr id="44" name="Ellipse">
            <a:extLst>
              <a:ext uri="{FF2B5EF4-FFF2-40B4-BE49-F238E27FC236}">
                <a16:creationId xmlns:a16="http://schemas.microsoft.com/office/drawing/2014/main" id="{2A5363D4-C271-C0B9-8935-0CCADAF11FA8}"/>
              </a:ext>
            </a:extLst>
          </p:cNvPr>
          <p:cNvSpPr/>
          <p:nvPr userDrawn="1"/>
        </p:nvSpPr>
        <p:spPr>
          <a:xfrm>
            <a:off x="8075614" y="2893418"/>
            <a:ext cx="3529014" cy="3380197"/>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Text Placeholder 3">
            <a:extLst>
              <a:ext uri="{FF2B5EF4-FFF2-40B4-BE49-F238E27FC236}">
                <a16:creationId xmlns:a16="http://schemas.microsoft.com/office/drawing/2014/main" id="{F891FD97-B7EA-F5E6-E1D0-74D6DBC0F4BC}"/>
              </a:ext>
            </a:extLst>
          </p:cNvPr>
          <p:cNvSpPr>
            <a:spLocks noGrp="1"/>
          </p:cNvSpPr>
          <p:nvPr>
            <p:ph type="body" idx="28" hasCustomPrompt="1"/>
            <p:custDataLst>
              <p:tags r:id="rId3"/>
            </p:custDataLst>
          </p:nvPr>
        </p:nvSpPr>
        <p:spPr>
          <a:xfrm>
            <a:off x="8075614" y="5006414"/>
            <a:ext cx="3529014" cy="1198067"/>
          </a:xfrm>
        </p:spPr>
        <p:txBody>
          <a:bodyPr lIns="216000" tIns="216000" rIns="216000" bIns="432000" anchor="t" anchorCtr="0">
            <a:spAutoFit/>
          </a:bodyPr>
          <a:lstStyle>
            <a:lvl1pPr marL="0" indent="0" algn="ctr">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a:p>
            <a:pPr lvl="0"/>
            <a:endParaRPr lang="en-US"/>
          </a:p>
        </p:txBody>
      </p:sp>
      <p:sp>
        <p:nvSpPr>
          <p:cNvPr id="7" name="Subtitle Placeholder 1">
            <a:extLst>
              <a:ext uri="{FF2B5EF4-FFF2-40B4-BE49-F238E27FC236}">
                <a16:creationId xmlns:a16="http://schemas.microsoft.com/office/drawing/2014/main" id="{CD65E890-E2F6-BDD9-7A20-2F1E95973921}"/>
              </a:ext>
            </a:extLst>
          </p:cNvPr>
          <p:cNvSpPr>
            <a:spLocks noGrp="1"/>
          </p:cNvSpPr>
          <p:nvPr>
            <p:ph type="body" idx="35" hasCustomPrompt="1"/>
            <p:custDataLst>
              <p:tags r:id="rId4"/>
            </p:custDataLst>
          </p:nvPr>
        </p:nvSpPr>
        <p:spPr>
          <a:xfrm>
            <a:off x="803882" y="3830309"/>
            <a:ext cx="3095999" cy="615553"/>
          </a:xfrm>
        </p:spPr>
        <p:txBody>
          <a:bodyPr lIns="216000" tIns="0" rIns="216000" bIns="0" anchor="ctr" anchorCtr="0">
            <a:spAutoFit/>
          </a:bodyPr>
          <a:lstStyle>
            <a:lvl1pPr marL="0" indent="0" algn="ctr">
              <a:spcBef>
                <a:spcPts val="0"/>
              </a:spcBef>
              <a:buNone/>
              <a:defRPr sz="400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2" name="Title Placeholder">
            <a:extLst>
              <a:ext uri="{FF2B5EF4-FFF2-40B4-BE49-F238E27FC236}">
                <a16:creationId xmlns:a16="http://schemas.microsoft.com/office/drawing/2014/main" id="{B066C2E0-EACD-7CB7-D754-91C063112B61}"/>
              </a:ext>
            </a:extLst>
          </p:cNvPr>
          <p:cNvSpPr>
            <a:spLocks noGrp="1"/>
          </p:cNvSpPr>
          <p:nvPr>
            <p:ph type="title" hasCustomPrompt="1"/>
            <p:custDataLst>
              <p:tags r:id="rId5"/>
            </p:custDataLst>
          </p:nvPr>
        </p:nvSpPr>
        <p:spPr>
          <a:xfrm>
            <a:off x="597207" y="1309407"/>
            <a:ext cx="11007419" cy="1329595"/>
          </a:xfrm>
          <a:prstGeom prst="rect">
            <a:avLst/>
          </a:prstGeom>
        </p:spPr>
        <p:txBody>
          <a:bodyPr vert="horz" wrap="square" lIns="0" tIns="0" rIns="0" bIns="0" rtlCol="0" anchor="t" anchorCtr="0">
            <a:noAutofit/>
          </a:bodyPr>
          <a:lstStyle>
            <a:lvl1pPr>
              <a:defRPr sz="4800"/>
            </a:lvl1pPr>
          </a:lstStyle>
          <a:p>
            <a:pPr lvl="0"/>
            <a:r>
              <a:rPr lang="en-US"/>
              <a:t>Click to edit Master text styles</a:t>
            </a:r>
            <a:br>
              <a:rPr lang="ru-RU"/>
            </a:br>
            <a:endParaRPr lang="ru-RU"/>
          </a:p>
        </p:txBody>
      </p:sp>
      <p:sp>
        <p:nvSpPr>
          <p:cNvPr id="3" name="Ellipse">
            <a:extLst>
              <a:ext uri="{FF2B5EF4-FFF2-40B4-BE49-F238E27FC236}">
                <a16:creationId xmlns:a16="http://schemas.microsoft.com/office/drawing/2014/main" id="{C2EEA550-955E-5D3C-D83C-C55432BB09E5}"/>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1552E557-E055-AD84-C261-1D7A7B11A725}"/>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63FDD438-759C-433D-E846-753E488C0B0D}"/>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1A9B46A7-08C3-C14D-8BE9-9200F80C634D}"/>
              </a:ext>
            </a:extLst>
          </p:cNvPr>
          <p:cNvSpPr/>
          <p:nvPr userDrawn="1"/>
        </p:nvSpPr>
        <p:spPr>
          <a:xfrm>
            <a:off x="4548896" y="3309651"/>
            <a:ext cx="3096000" cy="1656870"/>
          </a:xfrm>
          <a:prstGeom prst="roundRect">
            <a:avLst>
              <a:gd name="adj" fmla="val 2088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Subtitle Placeholder 2">
            <a:extLst>
              <a:ext uri="{FF2B5EF4-FFF2-40B4-BE49-F238E27FC236}">
                <a16:creationId xmlns:a16="http://schemas.microsoft.com/office/drawing/2014/main" id="{45ED0865-6AA9-46DC-DDA5-D1A4D51E4488}"/>
              </a:ext>
            </a:extLst>
          </p:cNvPr>
          <p:cNvSpPr>
            <a:spLocks noGrp="1"/>
          </p:cNvSpPr>
          <p:nvPr>
            <p:ph type="body" idx="36" hasCustomPrompt="1"/>
            <p:custDataLst>
              <p:tags r:id="rId6"/>
            </p:custDataLst>
          </p:nvPr>
        </p:nvSpPr>
        <p:spPr>
          <a:xfrm>
            <a:off x="4548897" y="3830309"/>
            <a:ext cx="3095999" cy="615553"/>
          </a:xfrm>
        </p:spPr>
        <p:txBody>
          <a:bodyPr lIns="216000" tIns="0" rIns="216000" bIns="0" anchor="ctr" anchorCtr="0">
            <a:spAutoFit/>
          </a:bodyPr>
          <a:lstStyle>
            <a:lvl1pPr marL="0" indent="0" algn="ctr">
              <a:spcBef>
                <a:spcPts val="0"/>
              </a:spcBef>
              <a:buNone/>
              <a:defRPr sz="4000">
                <a:solidFill>
                  <a:schemeClr val="bg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12" name="Ellipse">
            <a:extLst>
              <a:ext uri="{FF2B5EF4-FFF2-40B4-BE49-F238E27FC236}">
                <a16:creationId xmlns:a16="http://schemas.microsoft.com/office/drawing/2014/main" id="{082E2707-40B9-02AF-342A-E0B619E78E1C}"/>
              </a:ext>
            </a:extLst>
          </p:cNvPr>
          <p:cNvSpPr/>
          <p:nvPr userDrawn="1"/>
        </p:nvSpPr>
        <p:spPr>
          <a:xfrm>
            <a:off x="8292121" y="3309651"/>
            <a:ext cx="3096000" cy="1656870"/>
          </a:xfrm>
          <a:prstGeom prst="roundRect">
            <a:avLst>
              <a:gd name="adj" fmla="val 2088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Subtitle Placeholder 3">
            <a:extLst>
              <a:ext uri="{FF2B5EF4-FFF2-40B4-BE49-F238E27FC236}">
                <a16:creationId xmlns:a16="http://schemas.microsoft.com/office/drawing/2014/main" id="{E8246FD5-C2DE-AB6A-8DCD-54166E9D77A6}"/>
              </a:ext>
            </a:extLst>
          </p:cNvPr>
          <p:cNvSpPr>
            <a:spLocks noGrp="1"/>
          </p:cNvSpPr>
          <p:nvPr>
            <p:ph type="body" idx="37" hasCustomPrompt="1"/>
            <p:custDataLst>
              <p:tags r:id="rId7"/>
            </p:custDataLst>
          </p:nvPr>
        </p:nvSpPr>
        <p:spPr>
          <a:xfrm>
            <a:off x="8292122" y="3830309"/>
            <a:ext cx="3095999" cy="615553"/>
          </a:xfrm>
        </p:spPr>
        <p:txBody>
          <a:bodyPr lIns="216000" tIns="0" rIns="216000" bIns="0" anchor="ctr" anchorCtr="0">
            <a:spAutoFit/>
          </a:bodyPr>
          <a:lstStyle>
            <a:lvl1pPr marL="0" indent="0" algn="ctr">
              <a:spcBef>
                <a:spcPts val="0"/>
              </a:spcBef>
              <a:buNone/>
              <a:defRPr sz="4000">
                <a:solidFill>
                  <a:schemeClr val="bg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XX</a:t>
            </a:r>
          </a:p>
        </p:txBody>
      </p:sp>
      <p:sp>
        <p:nvSpPr>
          <p:cNvPr id="5" name="Footer Placeholder">
            <a:extLst>
              <a:ext uri="{FF2B5EF4-FFF2-40B4-BE49-F238E27FC236}">
                <a16:creationId xmlns:a16="http://schemas.microsoft.com/office/drawing/2014/main" id="{27F478A7-B9EF-7A7D-3226-61739175AFBC}"/>
              </a:ext>
            </a:extLst>
          </p:cNvPr>
          <p:cNvSpPr>
            <a:spLocks noGrp="1"/>
          </p:cNvSpPr>
          <p:nvPr>
            <p:ph type="body" sz="quarter" idx="22" hasCustomPrompt="1"/>
            <p:custDataLst>
              <p:tags r:id="rId8"/>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9" name="Free Badge"/>
          <p:cNvPicPr>
            <a:picLocks noChangeAspect="1"/>
          </p:cNvPicPr>
          <p:nvPr userDrawn="1"/>
        </p:nvPicPr>
        <p:blipFill>
          <a:blip r:embed="rId1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4042092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ImageColumnsV1">
    <p:bg>
      <p:bgPr>
        <a:solidFill>
          <a:schemeClr val="tx1"/>
        </a:solidFill>
        <a:effectLst/>
      </p:bgPr>
    </p:bg>
    <p:spTree>
      <p:nvGrpSpPr>
        <p:cNvPr id="1" name=""/>
        <p:cNvGrpSpPr/>
        <p:nvPr/>
      </p:nvGrpSpPr>
      <p:grpSpPr>
        <a:xfrm>
          <a:off x="0" y="0"/>
          <a:ext cx="0" cy="0"/>
          <a:chOff x="0" y="0"/>
          <a:chExt cx="0" cy="0"/>
        </a:xfrm>
      </p:grpSpPr>
      <p:sp>
        <p:nvSpPr>
          <p:cNvPr id="53" name="Title Placeholder">
            <a:extLst>
              <a:ext uri="{FF2B5EF4-FFF2-40B4-BE49-F238E27FC236}">
                <a16:creationId xmlns:a16="http://schemas.microsoft.com/office/drawing/2014/main" id="{CCF81269-AA60-6BC7-7C25-ABA85598C785}"/>
              </a:ext>
            </a:extLst>
          </p:cNvPr>
          <p:cNvSpPr>
            <a:spLocks noGrp="1"/>
          </p:cNvSpPr>
          <p:nvPr>
            <p:ph type="title" hasCustomPrompt="1"/>
            <p:custDataLst>
              <p:tags r:id="rId1"/>
            </p:custDataLst>
          </p:nvPr>
        </p:nvSpPr>
        <p:spPr>
          <a:xfrm>
            <a:off x="597208" y="1309407"/>
            <a:ext cx="11022582" cy="1329595"/>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2" name="Footer Placeholder">
            <a:extLst>
              <a:ext uri="{FF2B5EF4-FFF2-40B4-BE49-F238E27FC236}">
                <a16:creationId xmlns:a16="http://schemas.microsoft.com/office/drawing/2014/main" id="{F78CA354-4966-5529-3412-28186CE12867}"/>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3" name="Ellipse">
            <a:extLst>
              <a:ext uri="{FF2B5EF4-FFF2-40B4-BE49-F238E27FC236}">
                <a16:creationId xmlns:a16="http://schemas.microsoft.com/office/drawing/2014/main" id="{AF8F84B1-8B52-66CF-FA10-C151368A91D2}"/>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3C26E5F9-8185-906E-625C-9E864E488DAB}"/>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Ellipse">
            <a:extLst>
              <a:ext uri="{FF2B5EF4-FFF2-40B4-BE49-F238E27FC236}">
                <a16:creationId xmlns:a16="http://schemas.microsoft.com/office/drawing/2014/main" id="{E9584DC1-8557-DAF3-BBA4-57C7520FB741}"/>
              </a:ext>
            </a:extLst>
          </p:cNvPr>
          <p:cNvSpPr/>
          <p:nvPr userDrawn="1"/>
        </p:nvSpPr>
        <p:spPr>
          <a:xfrm>
            <a:off x="1204074" y="608091"/>
            <a:ext cx="144000" cy="144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40">
            <a:extLst>
              <a:ext uri="{FF2B5EF4-FFF2-40B4-BE49-F238E27FC236}">
                <a16:creationId xmlns:a16="http://schemas.microsoft.com/office/drawing/2014/main" id="{A4B469C2-89B9-B57B-644A-6C53E87BE116}"/>
              </a:ext>
            </a:extLst>
          </p:cNvPr>
          <p:cNvSpPr/>
          <p:nvPr userDrawn="1"/>
        </p:nvSpPr>
        <p:spPr>
          <a:xfrm>
            <a:off x="587375" y="4918516"/>
            <a:ext cx="5400676" cy="1365253"/>
          </a:xfrm>
          <a:prstGeom prst="roundRect">
            <a:avLst>
              <a:gd name="adj" fmla="val 20594"/>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 Placeholder 1">
            <a:extLst>
              <a:ext uri="{FF2B5EF4-FFF2-40B4-BE49-F238E27FC236}">
                <a16:creationId xmlns:a16="http://schemas.microsoft.com/office/drawing/2014/main" id="{11311486-C9E3-EDBC-4925-A40CE3C77BBA}"/>
              </a:ext>
            </a:extLst>
          </p:cNvPr>
          <p:cNvSpPr>
            <a:spLocks noGrp="1"/>
          </p:cNvSpPr>
          <p:nvPr>
            <p:ph type="body" idx="26"/>
            <p:custDataLst>
              <p:tags r:id="rId3"/>
            </p:custDataLst>
          </p:nvPr>
        </p:nvSpPr>
        <p:spPr>
          <a:xfrm>
            <a:off x="587375" y="5539906"/>
            <a:ext cx="4746553" cy="705600"/>
          </a:xfrm>
        </p:spPr>
        <p:txBody>
          <a:bodyPr lIns="216000" tIns="72000" rIns="0" bIns="216000" anchor="t"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en-US"/>
            </a:br>
            <a:endParaRPr lang="en-US"/>
          </a:p>
        </p:txBody>
      </p:sp>
      <p:sp>
        <p:nvSpPr>
          <p:cNvPr id="8" name="Subtitle Placeholder 1">
            <a:extLst>
              <a:ext uri="{FF2B5EF4-FFF2-40B4-BE49-F238E27FC236}">
                <a16:creationId xmlns:a16="http://schemas.microsoft.com/office/drawing/2014/main" id="{391D5B03-5FC0-3F7D-A51D-AF464DAE6CE9}"/>
              </a:ext>
            </a:extLst>
          </p:cNvPr>
          <p:cNvSpPr>
            <a:spLocks noGrp="1"/>
          </p:cNvSpPr>
          <p:nvPr>
            <p:ph type="body" idx="27" hasCustomPrompt="1"/>
            <p:custDataLst>
              <p:tags r:id="rId4"/>
            </p:custDataLst>
          </p:nvPr>
        </p:nvSpPr>
        <p:spPr>
          <a:xfrm>
            <a:off x="587375" y="4968662"/>
            <a:ext cx="4746553" cy="525886"/>
          </a:xfrm>
        </p:spPr>
        <p:txBody>
          <a:bodyPr wrap="square" lIns="216000" tIns="216000" rIns="216000" bIns="0" anchor="t" anchorCtr="0">
            <a:sp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9" name="Овал 43">
            <a:extLst>
              <a:ext uri="{FF2B5EF4-FFF2-40B4-BE49-F238E27FC236}">
                <a16:creationId xmlns:a16="http://schemas.microsoft.com/office/drawing/2014/main" id="{ADD0CD7E-36DF-16D3-0F26-360BEC74F25A}"/>
              </a:ext>
            </a:extLst>
          </p:cNvPr>
          <p:cNvSpPr/>
          <p:nvPr userDrawn="1"/>
        </p:nvSpPr>
        <p:spPr>
          <a:xfrm>
            <a:off x="5333928" y="5385142"/>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44" descr="Стрелка вниз со сплошной заливкой">
            <a:extLst>
              <a:ext uri="{FF2B5EF4-FFF2-40B4-BE49-F238E27FC236}">
                <a16:creationId xmlns:a16="http://schemas.microsoft.com/office/drawing/2014/main" id="{17941E89-70E5-FD0D-77C6-E6A97397B87A}"/>
              </a:ext>
            </a:extLst>
          </p:cNvPr>
          <p:cNvPicPr>
            <a:picLocks noChangeAspect="1"/>
          </p:cNvPicPr>
          <p:nvPr userDrawn="1"/>
        </p:nvPicPr>
        <p:blipFill>
          <a:blip r:embed="rId8">
            <a:extLst>
              <a:ext uri="{96DAC541-7B7A-43D3-8B79-37D633B846F1}">
                <asvg:svgBlip xmlns:asvg="http://schemas.microsoft.com/office/drawing/2016/SVG/main" r:embed="rId9"/>
              </a:ext>
            </a:extLst>
          </a:blip>
          <a:srcRect t="54542" b="3102"/>
          <a:stretch>
            <a:fillRect/>
          </a:stretch>
        </p:blipFill>
        <p:spPr>
          <a:xfrm rot="10800000">
            <a:off x="5268818" y="5482074"/>
            <a:ext cx="562221" cy="238137"/>
          </a:xfrm>
          <a:prstGeom prst="rect">
            <a:avLst/>
          </a:prstGeom>
        </p:spPr>
      </p:pic>
      <p:sp>
        <p:nvSpPr>
          <p:cNvPr id="15" name="Прямоугольник: скругленные углы 50">
            <a:extLst>
              <a:ext uri="{FF2B5EF4-FFF2-40B4-BE49-F238E27FC236}">
                <a16:creationId xmlns:a16="http://schemas.microsoft.com/office/drawing/2014/main" id="{337F8744-0152-30D8-703E-B9B3741F2BFF}"/>
              </a:ext>
            </a:extLst>
          </p:cNvPr>
          <p:cNvSpPr/>
          <p:nvPr userDrawn="1"/>
        </p:nvSpPr>
        <p:spPr>
          <a:xfrm>
            <a:off x="6203951" y="4916112"/>
            <a:ext cx="5400676" cy="1365253"/>
          </a:xfrm>
          <a:prstGeom prst="roundRect">
            <a:avLst>
              <a:gd name="adj" fmla="val 20594"/>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 Placeholder 2">
            <a:extLst>
              <a:ext uri="{FF2B5EF4-FFF2-40B4-BE49-F238E27FC236}">
                <a16:creationId xmlns:a16="http://schemas.microsoft.com/office/drawing/2014/main" id="{9449D9D5-4594-AC35-70AB-4BF09B2A70CD}"/>
              </a:ext>
            </a:extLst>
          </p:cNvPr>
          <p:cNvSpPr>
            <a:spLocks noGrp="1"/>
          </p:cNvSpPr>
          <p:nvPr>
            <p:ph type="body" idx="30"/>
            <p:custDataLst>
              <p:tags r:id="rId5"/>
            </p:custDataLst>
          </p:nvPr>
        </p:nvSpPr>
        <p:spPr>
          <a:xfrm>
            <a:off x="6203951" y="5539906"/>
            <a:ext cx="4746553" cy="706311"/>
          </a:xfrm>
        </p:spPr>
        <p:txBody>
          <a:bodyPr lIns="216000" tIns="72000" rIns="0" bIns="216000" anchor="t"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en-US"/>
            </a:br>
            <a:endParaRPr lang="en-US"/>
          </a:p>
        </p:txBody>
      </p:sp>
      <p:sp>
        <p:nvSpPr>
          <p:cNvPr id="17" name="Subtitle Placeholder 2">
            <a:extLst>
              <a:ext uri="{FF2B5EF4-FFF2-40B4-BE49-F238E27FC236}">
                <a16:creationId xmlns:a16="http://schemas.microsoft.com/office/drawing/2014/main" id="{856800BC-391A-7259-B414-9ECEF3DC6125}"/>
              </a:ext>
            </a:extLst>
          </p:cNvPr>
          <p:cNvSpPr>
            <a:spLocks noGrp="1"/>
          </p:cNvSpPr>
          <p:nvPr>
            <p:ph type="body" idx="31" hasCustomPrompt="1"/>
            <p:custDataLst>
              <p:tags r:id="rId6"/>
            </p:custDataLst>
          </p:nvPr>
        </p:nvSpPr>
        <p:spPr>
          <a:xfrm>
            <a:off x="6203951" y="4968662"/>
            <a:ext cx="4746553" cy="525886"/>
          </a:xfrm>
        </p:spPr>
        <p:txBody>
          <a:bodyPr wrap="square" lIns="216000" tIns="216000" rIns="216000" bIns="0" anchor="t"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8" name="Овал 53">
            <a:extLst>
              <a:ext uri="{FF2B5EF4-FFF2-40B4-BE49-F238E27FC236}">
                <a16:creationId xmlns:a16="http://schemas.microsoft.com/office/drawing/2014/main" id="{BDDA16FF-309A-CA6D-7E7E-9454BC79B5AC}"/>
              </a:ext>
            </a:extLst>
          </p:cNvPr>
          <p:cNvSpPr/>
          <p:nvPr userDrawn="1"/>
        </p:nvSpPr>
        <p:spPr>
          <a:xfrm>
            <a:off x="10950504" y="5382738"/>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54" descr="Стрелка вниз со сплошной заливкой">
            <a:extLst>
              <a:ext uri="{FF2B5EF4-FFF2-40B4-BE49-F238E27FC236}">
                <a16:creationId xmlns:a16="http://schemas.microsoft.com/office/drawing/2014/main" id="{A1D5B541-29B2-FE53-3EB4-FD059934FE97}"/>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0800000">
            <a:off x="10885394" y="5479670"/>
            <a:ext cx="562221" cy="238137"/>
          </a:xfrm>
          <a:prstGeom prst="rect">
            <a:avLst/>
          </a:prstGeom>
        </p:spPr>
      </p:pic>
      <p:sp>
        <p:nvSpPr>
          <p:cNvPr id="20" name="Рисунок 19">
            <a:extLst>
              <a:ext uri="{FF2B5EF4-FFF2-40B4-BE49-F238E27FC236}">
                <a16:creationId xmlns:a16="http://schemas.microsoft.com/office/drawing/2014/main" id="{5E689ADE-7540-07B0-4B67-C1661A303802}"/>
              </a:ext>
            </a:extLst>
          </p:cNvPr>
          <p:cNvSpPr>
            <a:spLocks noGrp="1"/>
          </p:cNvSpPr>
          <p:nvPr>
            <p:ph type="pic" sz="quarter" idx="32"/>
          </p:nvPr>
        </p:nvSpPr>
        <p:spPr>
          <a:xfrm>
            <a:off x="6203950" y="2828602"/>
            <a:ext cx="5400675" cy="1911564"/>
          </a:xfrm>
          <a:prstGeom prst="roundRect">
            <a:avLst>
              <a:gd name="adj" fmla="val 16365"/>
            </a:avLst>
          </a:prstGeom>
        </p:spPr>
        <p:txBody>
          <a:bodyPr/>
          <a:lstStyle/>
          <a:p>
            <a:endParaRPr lang="ru-RU"/>
          </a:p>
        </p:txBody>
      </p:sp>
      <p:sp>
        <p:nvSpPr>
          <p:cNvPr id="21" name="Рисунок 19">
            <a:extLst>
              <a:ext uri="{FF2B5EF4-FFF2-40B4-BE49-F238E27FC236}">
                <a16:creationId xmlns:a16="http://schemas.microsoft.com/office/drawing/2014/main" id="{C4E0DEE5-5D5A-E15A-5255-943FFE2421FA}"/>
              </a:ext>
            </a:extLst>
          </p:cNvPr>
          <p:cNvSpPr>
            <a:spLocks noGrp="1"/>
          </p:cNvSpPr>
          <p:nvPr>
            <p:ph type="pic" sz="quarter" idx="28"/>
          </p:nvPr>
        </p:nvSpPr>
        <p:spPr>
          <a:xfrm>
            <a:off x="587375" y="2828602"/>
            <a:ext cx="5400675" cy="1911564"/>
          </a:xfrm>
          <a:prstGeom prst="roundRect">
            <a:avLst>
              <a:gd name="adj" fmla="val 15816"/>
            </a:avLst>
          </a:prstGeom>
        </p:spPr>
        <p:txBody>
          <a:bodyPr/>
          <a:lstStyle/>
          <a:p>
            <a:endParaRPr lang="ru-RU"/>
          </a:p>
        </p:txBody>
      </p:sp>
      <p:pic>
        <p:nvPicPr>
          <p:cNvPr id="11" name="Free Badge"/>
          <p:cNvPicPr>
            <a:picLocks noChangeAspect="1"/>
          </p:cNvPicPr>
          <p:nvPr userDrawn="1"/>
        </p:nvPicPr>
        <p:blipFill>
          <a:blip r:embed="rId12"/>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111314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3EB3054-B75A-4BD7-8B3E-8DC0F614FAF3}" type="datetimeFigureOut">
              <a:rPr lang="de-DE" smtClean="0"/>
              <a:t>28.01.2026</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0876928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ImageColumnsV1">
    <p:bg>
      <p:bgPr>
        <a:solidFill>
          <a:schemeClr val="tx1"/>
        </a:solidFill>
        <a:effectLst/>
      </p:bgPr>
    </p:bg>
    <p:spTree>
      <p:nvGrpSpPr>
        <p:cNvPr id="1" name=""/>
        <p:cNvGrpSpPr/>
        <p:nvPr/>
      </p:nvGrpSpPr>
      <p:grpSpPr>
        <a:xfrm>
          <a:off x="0" y="0"/>
          <a:ext cx="0" cy="0"/>
          <a:chOff x="0" y="0"/>
          <a:chExt cx="0" cy="0"/>
        </a:xfrm>
      </p:grpSpPr>
      <p:sp>
        <p:nvSpPr>
          <p:cNvPr id="53" name="Title Placeholder">
            <a:extLst>
              <a:ext uri="{FF2B5EF4-FFF2-40B4-BE49-F238E27FC236}">
                <a16:creationId xmlns:a16="http://schemas.microsoft.com/office/drawing/2014/main" id="{CCF81269-AA60-6BC7-7C25-ABA85598C785}"/>
              </a:ext>
            </a:extLst>
          </p:cNvPr>
          <p:cNvSpPr>
            <a:spLocks noGrp="1"/>
          </p:cNvSpPr>
          <p:nvPr>
            <p:ph type="title" hasCustomPrompt="1"/>
            <p:custDataLst>
              <p:tags r:id="rId1"/>
            </p:custDataLst>
          </p:nvPr>
        </p:nvSpPr>
        <p:spPr>
          <a:xfrm>
            <a:off x="597208" y="1309407"/>
            <a:ext cx="11022582" cy="664797"/>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2" name="Footer Placeholder">
            <a:extLst>
              <a:ext uri="{FF2B5EF4-FFF2-40B4-BE49-F238E27FC236}">
                <a16:creationId xmlns:a16="http://schemas.microsoft.com/office/drawing/2014/main" id="{F78CA354-4966-5529-3412-28186CE12867}"/>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12" name="Рисунок 19">
            <a:extLst>
              <a:ext uri="{FF2B5EF4-FFF2-40B4-BE49-F238E27FC236}">
                <a16:creationId xmlns:a16="http://schemas.microsoft.com/office/drawing/2014/main" id="{24FA467D-DCB0-F32F-2115-1831699C98AF}"/>
              </a:ext>
            </a:extLst>
          </p:cNvPr>
          <p:cNvSpPr>
            <a:spLocks noGrp="1"/>
          </p:cNvSpPr>
          <p:nvPr>
            <p:ph type="pic" sz="quarter" idx="26"/>
          </p:nvPr>
        </p:nvSpPr>
        <p:spPr>
          <a:xfrm>
            <a:off x="4332288" y="2622982"/>
            <a:ext cx="3528000" cy="2153301"/>
          </a:xfrm>
          <a:prstGeom prst="roundRect">
            <a:avLst>
              <a:gd name="adj" fmla="val 9218"/>
            </a:avLst>
          </a:prstGeom>
        </p:spPr>
        <p:txBody>
          <a:bodyPr/>
          <a:lstStyle/>
          <a:p>
            <a:endParaRPr lang="ru-RU"/>
          </a:p>
        </p:txBody>
      </p:sp>
      <p:sp>
        <p:nvSpPr>
          <p:cNvPr id="14" name="Рисунок 19">
            <a:extLst>
              <a:ext uri="{FF2B5EF4-FFF2-40B4-BE49-F238E27FC236}">
                <a16:creationId xmlns:a16="http://schemas.microsoft.com/office/drawing/2014/main" id="{66B8597F-86C2-3DF0-4096-5B06DCE3AFA1}"/>
              </a:ext>
            </a:extLst>
          </p:cNvPr>
          <p:cNvSpPr>
            <a:spLocks noGrp="1"/>
          </p:cNvSpPr>
          <p:nvPr>
            <p:ph type="pic" sz="quarter" idx="28"/>
          </p:nvPr>
        </p:nvSpPr>
        <p:spPr>
          <a:xfrm>
            <a:off x="587375" y="2622982"/>
            <a:ext cx="3528000" cy="2153301"/>
          </a:xfrm>
          <a:prstGeom prst="roundRect">
            <a:avLst>
              <a:gd name="adj" fmla="val 9218"/>
            </a:avLst>
          </a:prstGeom>
        </p:spPr>
        <p:txBody>
          <a:bodyPr/>
          <a:lstStyle/>
          <a:p>
            <a:endParaRPr lang="ru-RU"/>
          </a:p>
        </p:txBody>
      </p:sp>
      <p:sp>
        <p:nvSpPr>
          <p:cNvPr id="9" name="Рисунок 19">
            <a:extLst>
              <a:ext uri="{FF2B5EF4-FFF2-40B4-BE49-F238E27FC236}">
                <a16:creationId xmlns:a16="http://schemas.microsoft.com/office/drawing/2014/main" id="{4F6B50A0-EDFD-6FCC-C2BE-FEC94FD082D5}"/>
              </a:ext>
            </a:extLst>
          </p:cNvPr>
          <p:cNvSpPr>
            <a:spLocks noGrp="1"/>
          </p:cNvSpPr>
          <p:nvPr>
            <p:ph type="pic" sz="quarter" idx="29"/>
          </p:nvPr>
        </p:nvSpPr>
        <p:spPr>
          <a:xfrm>
            <a:off x="8081280" y="2622982"/>
            <a:ext cx="3528000" cy="2153301"/>
          </a:xfrm>
          <a:prstGeom prst="roundRect">
            <a:avLst>
              <a:gd name="adj" fmla="val 9218"/>
            </a:avLst>
          </a:prstGeom>
        </p:spPr>
        <p:txBody>
          <a:bodyPr/>
          <a:lstStyle/>
          <a:p>
            <a:endParaRPr lang="ru-RU"/>
          </a:p>
        </p:txBody>
      </p:sp>
      <p:sp>
        <p:nvSpPr>
          <p:cNvPr id="3" name="Text Placeholder 1">
            <a:extLst>
              <a:ext uri="{FF2B5EF4-FFF2-40B4-BE49-F238E27FC236}">
                <a16:creationId xmlns:a16="http://schemas.microsoft.com/office/drawing/2014/main" id="{F86C4EA8-499A-F518-8D61-8B6947B71E7B}"/>
              </a:ext>
            </a:extLst>
          </p:cNvPr>
          <p:cNvSpPr>
            <a:spLocks noGrp="1"/>
          </p:cNvSpPr>
          <p:nvPr>
            <p:ph type="body" idx="30"/>
            <p:custDataLst>
              <p:tags r:id="rId3"/>
            </p:custDataLst>
          </p:nvPr>
        </p:nvSpPr>
        <p:spPr>
          <a:xfrm>
            <a:off x="587375" y="5577108"/>
            <a:ext cx="3529013" cy="695951"/>
          </a:xfrm>
        </p:spPr>
        <p:txBody>
          <a:bodyPr lIns="216000" tIns="72000" rIns="0" bIns="0" anchor="t"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en-US"/>
            </a:br>
            <a:endParaRPr lang="en-US"/>
          </a:p>
        </p:txBody>
      </p:sp>
      <p:sp>
        <p:nvSpPr>
          <p:cNvPr id="4" name="Subtitle Placeholder 1">
            <a:extLst>
              <a:ext uri="{FF2B5EF4-FFF2-40B4-BE49-F238E27FC236}">
                <a16:creationId xmlns:a16="http://schemas.microsoft.com/office/drawing/2014/main" id="{F82AE127-B4D2-4761-94E1-2B3E7CCED1AC}"/>
              </a:ext>
            </a:extLst>
          </p:cNvPr>
          <p:cNvSpPr>
            <a:spLocks noGrp="1"/>
          </p:cNvSpPr>
          <p:nvPr>
            <p:ph type="body" idx="27" hasCustomPrompt="1"/>
            <p:custDataLst>
              <p:tags r:id="rId4"/>
            </p:custDataLst>
          </p:nvPr>
        </p:nvSpPr>
        <p:spPr>
          <a:xfrm>
            <a:off x="587375" y="5086182"/>
            <a:ext cx="3529013" cy="307777"/>
          </a:xfrm>
        </p:spPr>
        <p:txBody>
          <a:bodyPr wrap="square" lIns="216000" tIns="0" rIns="216000" bIns="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 name="Text Placeholder 2">
            <a:extLst>
              <a:ext uri="{FF2B5EF4-FFF2-40B4-BE49-F238E27FC236}">
                <a16:creationId xmlns:a16="http://schemas.microsoft.com/office/drawing/2014/main" id="{5C4F1A02-76F1-D9E5-E186-8579946D15D8}"/>
              </a:ext>
            </a:extLst>
          </p:cNvPr>
          <p:cNvSpPr>
            <a:spLocks noGrp="1"/>
          </p:cNvSpPr>
          <p:nvPr>
            <p:ph type="body" idx="31"/>
            <p:custDataLst>
              <p:tags r:id="rId5"/>
            </p:custDataLst>
          </p:nvPr>
        </p:nvSpPr>
        <p:spPr>
          <a:xfrm>
            <a:off x="4332288" y="5577107"/>
            <a:ext cx="3529013" cy="694800"/>
          </a:xfrm>
        </p:spPr>
        <p:txBody>
          <a:bodyPr lIns="216000" tIns="72000" rIns="0" bIns="0" anchor="t"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en-US"/>
            </a:br>
            <a:endParaRPr lang="en-US"/>
          </a:p>
        </p:txBody>
      </p:sp>
      <p:sp>
        <p:nvSpPr>
          <p:cNvPr id="15" name="Subtitle Placeholder 2">
            <a:extLst>
              <a:ext uri="{FF2B5EF4-FFF2-40B4-BE49-F238E27FC236}">
                <a16:creationId xmlns:a16="http://schemas.microsoft.com/office/drawing/2014/main" id="{F9B340AE-04DE-4704-6F74-B642AA05DF4D}"/>
              </a:ext>
            </a:extLst>
          </p:cNvPr>
          <p:cNvSpPr>
            <a:spLocks noGrp="1"/>
          </p:cNvSpPr>
          <p:nvPr>
            <p:ph type="body" idx="32" hasCustomPrompt="1"/>
            <p:custDataLst>
              <p:tags r:id="rId6"/>
            </p:custDataLst>
          </p:nvPr>
        </p:nvSpPr>
        <p:spPr>
          <a:xfrm>
            <a:off x="4332288" y="5086182"/>
            <a:ext cx="3529013" cy="307777"/>
          </a:xfrm>
        </p:spPr>
        <p:txBody>
          <a:bodyPr wrap="square" lIns="216000" tIns="0" rIns="216000" bIns="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6" name="Text Placeholder 3">
            <a:extLst>
              <a:ext uri="{FF2B5EF4-FFF2-40B4-BE49-F238E27FC236}">
                <a16:creationId xmlns:a16="http://schemas.microsoft.com/office/drawing/2014/main" id="{CAC198F5-3579-607E-1774-E3BE4BA2FC3A}"/>
              </a:ext>
            </a:extLst>
          </p:cNvPr>
          <p:cNvSpPr>
            <a:spLocks noGrp="1"/>
          </p:cNvSpPr>
          <p:nvPr>
            <p:ph type="body" idx="33"/>
            <p:custDataLst>
              <p:tags r:id="rId7"/>
            </p:custDataLst>
          </p:nvPr>
        </p:nvSpPr>
        <p:spPr>
          <a:xfrm>
            <a:off x="8081280" y="5577107"/>
            <a:ext cx="3529013" cy="694800"/>
          </a:xfrm>
        </p:spPr>
        <p:txBody>
          <a:bodyPr lIns="216000" tIns="72000" rIns="0" bIns="0" anchor="t"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en-US"/>
            </a:br>
            <a:endParaRPr lang="en-US"/>
          </a:p>
        </p:txBody>
      </p:sp>
      <p:sp>
        <p:nvSpPr>
          <p:cNvPr id="17" name="Subtitle Placeholder 3">
            <a:extLst>
              <a:ext uri="{FF2B5EF4-FFF2-40B4-BE49-F238E27FC236}">
                <a16:creationId xmlns:a16="http://schemas.microsoft.com/office/drawing/2014/main" id="{4080571D-9642-2B90-37E1-7086117C2822}"/>
              </a:ext>
            </a:extLst>
          </p:cNvPr>
          <p:cNvSpPr>
            <a:spLocks noGrp="1"/>
          </p:cNvSpPr>
          <p:nvPr>
            <p:ph type="body" idx="34" hasCustomPrompt="1"/>
            <p:custDataLst>
              <p:tags r:id="rId8"/>
            </p:custDataLst>
          </p:nvPr>
        </p:nvSpPr>
        <p:spPr>
          <a:xfrm>
            <a:off x="8081280" y="5086182"/>
            <a:ext cx="3529013" cy="307777"/>
          </a:xfrm>
        </p:spPr>
        <p:txBody>
          <a:bodyPr wrap="square" lIns="216000" tIns="0" rIns="216000" bIns="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8" name="Ellipse">
            <a:extLst>
              <a:ext uri="{FF2B5EF4-FFF2-40B4-BE49-F238E27FC236}">
                <a16:creationId xmlns:a16="http://schemas.microsoft.com/office/drawing/2014/main" id="{F9D16FFA-6BC8-E4E7-B4D4-7A775EF3679B}"/>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Ellipse">
            <a:extLst>
              <a:ext uri="{FF2B5EF4-FFF2-40B4-BE49-F238E27FC236}">
                <a16:creationId xmlns:a16="http://schemas.microsoft.com/office/drawing/2014/main" id="{B9E89B41-656D-412F-AF55-FFEA8038F99A}"/>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Ellipse">
            <a:extLst>
              <a:ext uri="{FF2B5EF4-FFF2-40B4-BE49-F238E27FC236}">
                <a16:creationId xmlns:a16="http://schemas.microsoft.com/office/drawing/2014/main" id="{2C908739-3E73-B578-390A-125EFCB737F3}"/>
              </a:ext>
            </a:extLst>
          </p:cNvPr>
          <p:cNvSpPr/>
          <p:nvPr userDrawn="1"/>
        </p:nvSpPr>
        <p:spPr>
          <a:xfrm>
            <a:off x="1204074" y="608091"/>
            <a:ext cx="144000" cy="144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Free Badge"/>
          <p:cNvPicPr>
            <a:picLocks noChangeAspect="1"/>
          </p:cNvPicPr>
          <p:nvPr userDrawn="1"/>
        </p:nvPicPr>
        <p:blipFill>
          <a:blip r:embed="rId1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463806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lossaryV1">
    <p:bg>
      <p:bgPr>
        <a:solidFill>
          <a:schemeClr val="tx1"/>
        </a:solidFill>
        <a:effectLst/>
      </p:bgPr>
    </p:bg>
    <p:spTree>
      <p:nvGrpSpPr>
        <p:cNvPr id="1" name=""/>
        <p:cNvGrpSpPr/>
        <p:nvPr/>
      </p:nvGrpSpPr>
      <p:grpSpPr>
        <a:xfrm>
          <a:off x="0" y="0"/>
          <a:ext cx="0" cy="0"/>
          <a:chOff x="0" y="0"/>
          <a:chExt cx="0" cy="0"/>
        </a:xfrm>
      </p:grpSpPr>
      <p:sp>
        <p:nvSpPr>
          <p:cNvPr id="53" name="Title Placeholder">
            <a:extLst>
              <a:ext uri="{FF2B5EF4-FFF2-40B4-BE49-F238E27FC236}">
                <a16:creationId xmlns:a16="http://schemas.microsoft.com/office/drawing/2014/main" id="{CCF81269-AA60-6BC7-7C25-ABA85598C785}"/>
              </a:ext>
            </a:extLst>
          </p:cNvPr>
          <p:cNvSpPr>
            <a:spLocks noGrp="1"/>
          </p:cNvSpPr>
          <p:nvPr>
            <p:ph type="title" hasCustomPrompt="1"/>
            <p:custDataLst>
              <p:tags r:id="rId1"/>
            </p:custDataLst>
          </p:nvPr>
        </p:nvSpPr>
        <p:spPr>
          <a:xfrm>
            <a:off x="597207" y="1309407"/>
            <a:ext cx="11014645" cy="664797"/>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add text</a:t>
            </a:r>
            <a:endParaRPr lang="ru-RU"/>
          </a:p>
        </p:txBody>
      </p:sp>
      <p:sp>
        <p:nvSpPr>
          <p:cNvPr id="18" name="Footer Placeholder">
            <a:extLst>
              <a:ext uri="{FF2B5EF4-FFF2-40B4-BE49-F238E27FC236}">
                <a16:creationId xmlns:a16="http://schemas.microsoft.com/office/drawing/2014/main" id="{0DE9060C-7E32-6F63-8CEF-81D27503EF80}"/>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20" name="Прямоугольник: скругленные углы 1">
            <a:extLst>
              <a:ext uri="{FF2B5EF4-FFF2-40B4-BE49-F238E27FC236}">
                <a16:creationId xmlns:a16="http://schemas.microsoft.com/office/drawing/2014/main" id="{FD34EF01-9E3F-5F8F-200F-0DE52BDBFD16}"/>
              </a:ext>
            </a:extLst>
          </p:cNvPr>
          <p:cNvSpPr/>
          <p:nvPr userDrawn="1"/>
        </p:nvSpPr>
        <p:spPr>
          <a:xfrm>
            <a:off x="597207" y="3773214"/>
            <a:ext cx="2586842" cy="2500585"/>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 Placeholder 1">
            <a:extLst>
              <a:ext uri="{FF2B5EF4-FFF2-40B4-BE49-F238E27FC236}">
                <a16:creationId xmlns:a16="http://schemas.microsoft.com/office/drawing/2014/main" id="{F954601B-60EB-3420-BC51-94CF749AB8F1}"/>
              </a:ext>
            </a:extLst>
          </p:cNvPr>
          <p:cNvSpPr>
            <a:spLocks noGrp="1"/>
          </p:cNvSpPr>
          <p:nvPr>
            <p:ph type="body" idx="26" hasCustomPrompt="1"/>
            <p:custDataLst>
              <p:tags r:id="rId3"/>
            </p:custDataLst>
          </p:nvPr>
        </p:nvSpPr>
        <p:spPr>
          <a:xfrm>
            <a:off x="607218" y="3780834"/>
            <a:ext cx="2592387" cy="2513711"/>
          </a:xfrm>
        </p:spPr>
        <p:txBody>
          <a:bodyPr lIns="216000" tIns="216000" rIns="216000" bIns="216000" anchor="t"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6" name="Прямоугольник: скругленные углы 1">
            <a:extLst>
              <a:ext uri="{FF2B5EF4-FFF2-40B4-BE49-F238E27FC236}">
                <a16:creationId xmlns:a16="http://schemas.microsoft.com/office/drawing/2014/main" id="{34C323BA-DF95-469F-D6A2-F04FF4E1BBC3}"/>
              </a:ext>
            </a:extLst>
          </p:cNvPr>
          <p:cNvSpPr/>
          <p:nvPr userDrawn="1"/>
        </p:nvSpPr>
        <p:spPr>
          <a:xfrm>
            <a:off x="3393272" y="3773214"/>
            <a:ext cx="2586842" cy="2500585"/>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 Placeholder 2">
            <a:extLst>
              <a:ext uri="{FF2B5EF4-FFF2-40B4-BE49-F238E27FC236}">
                <a16:creationId xmlns:a16="http://schemas.microsoft.com/office/drawing/2014/main" id="{957404DE-06FC-8867-6D9D-C9203E76A3A4}"/>
              </a:ext>
            </a:extLst>
          </p:cNvPr>
          <p:cNvSpPr>
            <a:spLocks noGrp="1"/>
          </p:cNvSpPr>
          <p:nvPr>
            <p:ph type="body" idx="28"/>
            <p:custDataLst>
              <p:tags r:id="rId4"/>
            </p:custDataLst>
          </p:nvPr>
        </p:nvSpPr>
        <p:spPr>
          <a:xfrm>
            <a:off x="3403283" y="3780834"/>
            <a:ext cx="2592387" cy="2512800"/>
          </a:xfrm>
        </p:spPr>
        <p:txBody>
          <a:bodyPr lIns="216000" tIns="216000" rIns="216000" bIns="216000" anchor="t" anchorCtr="0">
            <a:sp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ru-RU"/>
            </a:br>
            <a:endParaRPr lang="ru-RU"/>
          </a:p>
        </p:txBody>
      </p:sp>
      <p:sp>
        <p:nvSpPr>
          <p:cNvPr id="31" name="Прямоугольник: скругленные углы 1">
            <a:extLst>
              <a:ext uri="{FF2B5EF4-FFF2-40B4-BE49-F238E27FC236}">
                <a16:creationId xmlns:a16="http://schemas.microsoft.com/office/drawing/2014/main" id="{1535F0EB-363E-FCD5-DAF0-8EA88E529230}"/>
              </a:ext>
            </a:extLst>
          </p:cNvPr>
          <p:cNvSpPr/>
          <p:nvPr userDrawn="1"/>
        </p:nvSpPr>
        <p:spPr>
          <a:xfrm>
            <a:off x="6209348" y="3780834"/>
            <a:ext cx="2586842" cy="2500585"/>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Text Placeholder 3">
            <a:extLst>
              <a:ext uri="{FF2B5EF4-FFF2-40B4-BE49-F238E27FC236}">
                <a16:creationId xmlns:a16="http://schemas.microsoft.com/office/drawing/2014/main" id="{8CFE4DB1-02DE-FD58-916C-584B419CF7F9}"/>
              </a:ext>
            </a:extLst>
          </p:cNvPr>
          <p:cNvSpPr>
            <a:spLocks noGrp="1"/>
          </p:cNvSpPr>
          <p:nvPr>
            <p:ph type="body" idx="30"/>
            <p:custDataLst>
              <p:tags r:id="rId5"/>
            </p:custDataLst>
          </p:nvPr>
        </p:nvSpPr>
        <p:spPr>
          <a:xfrm>
            <a:off x="6219359" y="3780834"/>
            <a:ext cx="2592387" cy="2512800"/>
          </a:xfrm>
        </p:spPr>
        <p:txBody>
          <a:bodyPr lIns="216000" tIns="216000" rIns="216000" bIns="216000" anchor="t" anchorCtr="0">
            <a:sp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ru-RU"/>
            </a:br>
            <a:endParaRPr lang="ru-RU"/>
          </a:p>
        </p:txBody>
      </p:sp>
      <p:sp>
        <p:nvSpPr>
          <p:cNvPr id="36" name="Прямоугольник: скругленные углы 1">
            <a:extLst>
              <a:ext uri="{FF2B5EF4-FFF2-40B4-BE49-F238E27FC236}">
                <a16:creationId xmlns:a16="http://schemas.microsoft.com/office/drawing/2014/main" id="{784F816C-2360-9E69-66CA-69D17356B27D}"/>
              </a:ext>
            </a:extLst>
          </p:cNvPr>
          <p:cNvSpPr/>
          <p:nvPr userDrawn="1"/>
        </p:nvSpPr>
        <p:spPr>
          <a:xfrm>
            <a:off x="9017390" y="3773214"/>
            <a:ext cx="2586842" cy="2500585"/>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 Placeholder 4">
            <a:extLst>
              <a:ext uri="{FF2B5EF4-FFF2-40B4-BE49-F238E27FC236}">
                <a16:creationId xmlns:a16="http://schemas.microsoft.com/office/drawing/2014/main" id="{45A1E6B8-3A06-96FD-DA73-CF5D6ACF06B0}"/>
              </a:ext>
            </a:extLst>
          </p:cNvPr>
          <p:cNvSpPr>
            <a:spLocks noGrp="1"/>
          </p:cNvSpPr>
          <p:nvPr>
            <p:ph type="body" idx="32"/>
            <p:custDataLst>
              <p:tags r:id="rId6"/>
            </p:custDataLst>
          </p:nvPr>
        </p:nvSpPr>
        <p:spPr>
          <a:xfrm>
            <a:off x="9027401" y="3780834"/>
            <a:ext cx="2592387" cy="2512800"/>
          </a:xfrm>
        </p:spPr>
        <p:txBody>
          <a:bodyPr lIns="216000" tIns="216000" rIns="216000" bIns="216000" anchor="t" anchorCtr="0">
            <a:sp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br>
              <a:rPr lang="ru-RU"/>
            </a:br>
            <a:endParaRPr lang="ru-RU"/>
          </a:p>
        </p:txBody>
      </p:sp>
      <p:sp>
        <p:nvSpPr>
          <p:cNvPr id="41" name="Ellipse">
            <a:extLst>
              <a:ext uri="{FF2B5EF4-FFF2-40B4-BE49-F238E27FC236}">
                <a16:creationId xmlns:a16="http://schemas.microsoft.com/office/drawing/2014/main" id="{6C281463-BE44-1247-9047-B11BA18A6D74}"/>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Ellipse">
            <a:extLst>
              <a:ext uri="{FF2B5EF4-FFF2-40B4-BE49-F238E27FC236}">
                <a16:creationId xmlns:a16="http://schemas.microsoft.com/office/drawing/2014/main" id="{8352D490-F084-6F1A-4917-72B37E171C54}"/>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Ellipse">
            <a:extLst>
              <a:ext uri="{FF2B5EF4-FFF2-40B4-BE49-F238E27FC236}">
                <a16:creationId xmlns:a16="http://schemas.microsoft.com/office/drawing/2014/main" id="{A3B64E77-9B1F-55FC-C01B-9D0FC4965C32}"/>
              </a:ext>
            </a:extLst>
          </p:cNvPr>
          <p:cNvSpPr/>
          <p:nvPr userDrawn="1"/>
        </p:nvSpPr>
        <p:spPr>
          <a:xfrm>
            <a:off x="1204074" y="608091"/>
            <a:ext cx="144000" cy="144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скругленные углы 1">
            <a:extLst>
              <a:ext uri="{FF2B5EF4-FFF2-40B4-BE49-F238E27FC236}">
                <a16:creationId xmlns:a16="http://schemas.microsoft.com/office/drawing/2014/main" id="{34222213-2738-2D64-1628-9525466F0865}"/>
              </a:ext>
            </a:extLst>
          </p:cNvPr>
          <p:cNvSpPr/>
          <p:nvPr userDrawn="1"/>
        </p:nvSpPr>
        <p:spPr>
          <a:xfrm>
            <a:off x="597207" y="2505082"/>
            <a:ext cx="2586842" cy="1051200"/>
          </a:xfrm>
          <a:prstGeom prst="roundRect">
            <a:avLst>
              <a:gd name="adj" fmla="val 2900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Subtitle Placeholder 1">
            <a:extLst>
              <a:ext uri="{FF2B5EF4-FFF2-40B4-BE49-F238E27FC236}">
                <a16:creationId xmlns:a16="http://schemas.microsoft.com/office/drawing/2014/main" id="{C415E855-F654-F209-77F1-1D6E9244EFFA}"/>
              </a:ext>
            </a:extLst>
          </p:cNvPr>
          <p:cNvSpPr>
            <a:spLocks noGrp="1"/>
          </p:cNvSpPr>
          <p:nvPr>
            <p:ph type="body" idx="27" hasCustomPrompt="1"/>
            <p:custDataLst>
              <p:tags r:id="rId7"/>
            </p:custDataLst>
          </p:nvPr>
        </p:nvSpPr>
        <p:spPr>
          <a:xfrm>
            <a:off x="607218" y="2504510"/>
            <a:ext cx="2588400" cy="1051772"/>
          </a:xfrm>
        </p:spPr>
        <p:txBody>
          <a:bodyPr wrap="square" lIns="216000" tIns="216000" rIns="216000" bIns="216000" anchor="ctr"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 name="Прямоугольник: скругленные углы 1">
            <a:extLst>
              <a:ext uri="{FF2B5EF4-FFF2-40B4-BE49-F238E27FC236}">
                <a16:creationId xmlns:a16="http://schemas.microsoft.com/office/drawing/2014/main" id="{020ABCA8-BC65-967B-2BA5-A21D3B59D1CC}"/>
              </a:ext>
            </a:extLst>
          </p:cNvPr>
          <p:cNvSpPr/>
          <p:nvPr userDrawn="1"/>
        </p:nvSpPr>
        <p:spPr>
          <a:xfrm>
            <a:off x="3393272" y="2505082"/>
            <a:ext cx="2586842" cy="1051200"/>
          </a:xfrm>
          <a:prstGeom prst="roundRect">
            <a:avLst>
              <a:gd name="adj" fmla="val 2900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скругленные углы 1">
            <a:extLst>
              <a:ext uri="{FF2B5EF4-FFF2-40B4-BE49-F238E27FC236}">
                <a16:creationId xmlns:a16="http://schemas.microsoft.com/office/drawing/2014/main" id="{23691C86-289A-4D21-92A1-D216E20FD283}"/>
              </a:ext>
            </a:extLst>
          </p:cNvPr>
          <p:cNvSpPr/>
          <p:nvPr userDrawn="1"/>
        </p:nvSpPr>
        <p:spPr>
          <a:xfrm>
            <a:off x="6209348" y="2505082"/>
            <a:ext cx="2586842" cy="1051200"/>
          </a:xfrm>
          <a:prstGeom prst="roundRect">
            <a:avLst>
              <a:gd name="adj" fmla="val 2900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скругленные углы 1">
            <a:extLst>
              <a:ext uri="{FF2B5EF4-FFF2-40B4-BE49-F238E27FC236}">
                <a16:creationId xmlns:a16="http://schemas.microsoft.com/office/drawing/2014/main" id="{6741A1F1-CC2C-3D7C-E902-5B65CBA302AA}"/>
              </a:ext>
            </a:extLst>
          </p:cNvPr>
          <p:cNvSpPr/>
          <p:nvPr userDrawn="1"/>
        </p:nvSpPr>
        <p:spPr>
          <a:xfrm>
            <a:off x="9017390" y="2505082"/>
            <a:ext cx="2586842" cy="1051200"/>
          </a:xfrm>
          <a:prstGeom prst="roundRect">
            <a:avLst>
              <a:gd name="adj" fmla="val 2900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Subtitle Placeholder 2">
            <a:extLst>
              <a:ext uri="{FF2B5EF4-FFF2-40B4-BE49-F238E27FC236}">
                <a16:creationId xmlns:a16="http://schemas.microsoft.com/office/drawing/2014/main" id="{55F2C815-0FC6-4362-4B0B-810FC32DCD4B}"/>
              </a:ext>
            </a:extLst>
          </p:cNvPr>
          <p:cNvSpPr>
            <a:spLocks noGrp="1"/>
          </p:cNvSpPr>
          <p:nvPr>
            <p:ph type="body" idx="29" hasCustomPrompt="1"/>
            <p:custDataLst>
              <p:tags r:id="rId8"/>
            </p:custDataLst>
          </p:nvPr>
        </p:nvSpPr>
        <p:spPr>
          <a:xfrm>
            <a:off x="3403281" y="2658398"/>
            <a:ext cx="2588400" cy="743995"/>
          </a:xfrm>
        </p:spPr>
        <p:txBody>
          <a:bodyPr wrap="square" lIns="216000" tIns="216000" rIns="216000" bIns="216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3" name="Subtitle Placeholder 3">
            <a:extLst>
              <a:ext uri="{FF2B5EF4-FFF2-40B4-BE49-F238E27FC236}">
                <a16:creationId xmlns:a16="http://schemas.microsoft.com/office/drawing/2014/main" id="{00513D63-2094-E585-7788-1EAA947C83FF}"/>
              </a:ext>
            </a:extLst>
          </p:cNvPr>
          <p:cNvSpPr>
            <a:spLocks noGrp="1"/>
          </p:cNvSpPr>
          <p:nvPr>
            <p:ph type="body" idx="31" hasCustomPrompt="1"/>
            <p:custDataLst>
              <p:tags r:id="rId9"/>
            </p:custDataLst>
          </p:nvPr>
        </p:nvSpPr>
        <p:spPr>
          <a:xfrm>
            <a:off x="6219357" y="2658398"/>
            <a:ext cx="2588400" cy="743995"/>
          </a:xfrm>
        </p:spPr>
        <p:txBody>
          <a:bodyPr wrap="square" lIns="216000" tIns="216000" rIns="216000" bIns="216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8" name="Subtitle Placeholder 4">
            <a:extLst>
              <a:ext uri="{FF2B5EF4-FFF2-40B4-BE49-F238E27FC236}">
                <a16:creationId xmlns:a16="http://schemas.microsoft.com/office/drawing/2014/main" id="{DC198F05-EE1B-0404-60C5-8F56FB33A48E}"/>
              </a:ext>
            </a:extLst>
          </p:cNvPr>
          <p:cNvSpPr>
            <a:spLocks noGrp="1"/>
          </p:cNvSpPr>
          <p:nvPr>
            <p:ph type="body" idx="33" hasCustomPrompt="1"/>
            <p:custDataLst>
              <p:tags r:id="rId10"/>
            </p:custDataLst>
          </p:nvPr>
        </p:nvSpPr>
        <p:spPr>
          <a:xfrm>
            <a:off x="9027399" y="2658398"/>
            <a:ext cx="2588400" cy="743995"/>
          </a:xfrm>
        </p:spPr>
        <p:txBody>
          <a:bodyPr wrap="square" lIns="216000" tIns="216000" rIns="216000" bIns="216000" anchor="ctr" anchorCtr="0">
            <a:sp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pic>
        <p:nvPicPr>
          <p:cNvPr id="8" name="Free Badge"/>
          <p:cNvPicPr>
            <a:picLocks noChangeAspect="1"/>
          </p:cNvPicPr>
          <p:nvPr userDrawn="1"/>
        </p:nvPicPr>
        <p:blipFill>
          <a:blip r:embed="rId12"/>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7649494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StudyV1">
    <p:bg>
      <p:bgPr>
        <a:solidFill>
          <a:schemeClr val="bg1"/>
        </a:solidFill>
        <a:effectLst/>
      </p:bgPr>
    </p:bg>
    <p:spTree>
      <p:nvGrpSpPr>
        <p:cNvPr id="1" name=""/>
        <p:cNvGrpSpPr/>
        <p:nvPr/>
      </p:nvGrpSpPr>
      <p:grpSpPr>
        <a:xfrm>
          <a:off x="0" y="0"/>
          <a:ext cx="0" cy="0"/>
          <a:chOff x="0" y="0"/>
          <a:chExt cx="0" cy="0"/>
        </a:xfrm>
      </p:grpSpPr>
      <p:sp>
        <p:nvSpPr>
          <p:cNvPr id="53" name="Title Placeholder">
            <a:extLst>
              <a:ext uri="{FF2B5EF4-FFF2-40B4-BE49-F238E27FC236}">
                <a16:creationId xmlns:a16="http://schemas.microsoft.com/office/drawing/2014/main" id="{CCF81269-AA60-6BC7-7C25-ABA85598C785}"/>
              </a:ext>
            </a:extLst>
          </p:cNvPr>
          <p:cNvSpPr>
            <a:spLocks noGrp="1"/>
          </p:cNvSpPr>
          <p:nvPr>
            <p:ph type="title" hasCustomPrompt="1"/>
            <p:custDataLst>
              <p:tags r:id="rId1"/>
            </p:custDataLst>
          </p:nvPr>
        </p:nvSpPr>
        <p:spPr>
          <a:xfrm>
            <a:off x="597208" y="1309407"/>
            <a:ext cx="11022582" cy="664797"/>
          </a:xfrm>
          <a:prstGeom prst="rect">
            <a:avLst/>
          </a:prstGeom>
        </p:spPr>
        <p:txBody>
          <a:bodyPr vert="horz" wrap="square" lIns="0" tIns="0" rIns="0" bIns="0" rtlCol="0" anchor="t" anchorCtr="0">
            <a:noAutofit/>
          </a:bodyPr>
          <a:lstStyle>
            <a:lvl1pPr>
              <a:defRPr sz="4800">
                <a:solidFill>
                  <a:schemeClr val="tx1"/>
                </a:solidFill>
              </a:defRPr>
            </a:lvl1pPr>
          </a:lstStyle>
          <a:p>
            <a:pPr lvl="0"/>
            <a:r>
              <a:rPr lang="en-US"/>
              <a:t>Click to add text</a:t>
            </a:r>
            <a:endParaRPr lang="ru-RU"/>
          </a:p>
        </p:txBody>
      </p:sp>
      <p:sp>
        <p:nvSpPr>
          <p:cNvPr id="18" name="Footer Placeholder">
            <a:extLst>
              <a:ext uri="{FF2B5EF4-FFF2-40B4-BE49-F238E27FC236}">
                <a16:creationId xmlns:a16="http://schemas.microsoft.com/office/drawing/2014/main" id="{0DE9060C-7E32-6F63-8CEF-81D27503EF80}"/>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20" name="Прямоугольник: скругленные углы 1">
            <a:extLst>
              <a:ext uri="{FF2B5EF4-FFF2-40B4-BE49-F238E27FC236}">
                <a16:creationId xmlns:a16="http://schemas.microsoft.com/office/drawing/2014/main" id="{FD34EF01-9E3F-5F8F-200F-0DE52BDBFD16}"/>
              </a:ext>
            </a:extLst>
          </p:cNvPr>
          <p:cNvSpPr/>
          <p:nvPr userDrawn="1"/>
        </p:nvSpPr>
        <p:spPr>
          <a:xfrm>
            <a:off x="597207" y="2244146"/>
            <a:ext cx="2586842" cy="4029653"/>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 Placeholder 1">
            <a:extLst>
              <a:ext uri="{FF2B5EF4-FFF2-40B4-BE49-F238E27FC236}">
                <a16:creationId xmlns:a16="http://schemas.microsoft.com/office/drawing/2014/main" id="{F954601B-60EB-3420-BC51-94CF749AB8F1}"/>
              </a:ext>
            </a:extLst>
          </p:cNvPr>
          <p:cNvSpPr>
            <a:spLocks noGrp="1"/>
          </p:cNvSpPr>
          <p:nvPr>
            <p:ph type="body" idx="26" hasCustomPrompt="1"/>
            <p:custDataLst>
              <p:tags r:id="rId3"/>
            </p:custDataLst>
          </p:nvPr>
        </p:nvSpPr>
        <p:spPr>
          <a:xfrm>
            <a:off x="607218" y="2972627"/>
            <a:ext cx="2592387" cy="2214860"/>
          </a:xfrm>
        </p:spPr>
        <p:txBody>
          <a:bodyPr lIns="216000" tIns="108000" rIns="216000" bIns="216000" anchor="t" anchorCtr="0">
            <a:sp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a:p>
            <a:pPr lvl="0"/>
            <a:endParaRPr lang="en-US"/>
          </a:p>
          <a:p>
            <a:pPr lvl="0"/>
            <a:endParaRPr lang="en-US"/>
          </a:p>
          <a:p>
            <a:pPr lvl="0"/>
            <a:endParaRPr lang="en-US"/>
          </a:p>
          <a:p>
            <a:pPr lvl="0"/>
            <a:endParaRPr lang="en-US"/>
          </a:p>
          <a:p>
            <a:pPr lvl="0"/>
            <a:endParaRPr lang="en-US"/>
          </a:p>
        </p:txBody>
      </p:sp>
      <p:sp>
        <p:nvSpPr>
          <p:cNvPr id="22" name="Subtitle Placeholder 1">
            <a:extLst>
              <a:ext uri="{FF2B5EF4-FFF2-40B4-BE49-F238E27FC236}">
                <a16:creationId xmlns:a16="http://schemas.microsoft.com/office/drawing/2014/main" id="{C415E855-F654-F209-77F1-1D6E9244EFFA}"/>
              </a:ext>
            </a:extLst>
          </p:cNvPr>
          <p:cNvSpPr>
            <a:spLocks noGrp="1"/>
          </p:cNvSpPr>
          <p:nvPr>
            <p:ph type="body" idx="27" hasCustomPrompt="1"/>
            <p:custDataLst>
              <p:tags r:id="rId4"/>
            </p:custDataLst>
          </p:nvPr>
        </p:nvSpPr>
        <p:spPr>
          <a:xfrm>
            <a:off x="607217" y="5420749"/>
            <a:ext cx="2607945" cy="853050"/>
          </a:xfrm>
        </p:spPr>
        <p:txBody>
          <a:bodyPr wrap="square" lIns="216000" tIns="108000" rIns="0" bIns="432000" anchor="b"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4" name="Овал 11">
            <a:extLst>
              <a:ext uri="{FF2B5EF4-FFF2-40B4-BE49-F238E27FC236}">
                <a16:creationId xmlns:a16="http://schemas.microsoft.com/office/drawing/2014/main" id="{B11EC1ED-A771-ACAA-393E-C700A0241DC0}"/>
              </a:ext>
            </a:extLst>
          </p:cNvPr>
          <p:cNvSpPr/>
          <p:nvPr userDrawn="1"/>
        </p:nvSpPr>
        <p:spPr>
          <a:xfrm>
            <a:off x="813207" y="246313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5" name="Рисунок 12" descr="Стрелка вниз со сплошной заливкой">
            <a:extLst>
              <a:ext uri="{FF2B5EF4-FFF2-40B4-BE49-F238E27FC236}">
                <a16:creationId xmlns:a16="http://schemas.microsoft.com/office/drawing/2014/main" id="{CD63FEA6-1591-7096-7171-CBDA0CDF759D}"/>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8900000">
            <a:off x="748097" y="2560065"/>
            <a:ext cx="562221" cy="238137"/>
          </a:xfrm>
          <a:prstGeom prst="rect">
            <a:avLst/>
          </a:prstGeom>
        </p:spPr>
      </p:pic>
      <p:sp>
        <p:nvSpPr>
          <p:cNvPr id="26" name="Прямоугольник: скругленные углы 1">
            <a:extLst>
              <a:ext uri="{FF2B5EF4-FFF2-40B4-BE49-F238E27FC236}">
                <a16:creationId xmlns:a16="http://schemas.microsoft.com/office/drawing/2014/main" id="{34C323BA-DF95-469F-D6A2-F04FF4E1BBC3}"/>
              </a:ext>
            </a:extLst>
          </p:cNvPr>
          <p:cNvSpPr/>
          <p:nvPr userDrawn="1"/>
        </p:nvSpPr>
        <p:spPr>
          <a:xfrm>
            <a:off x="3393272" y="2244146"/>
            <a:ext cx="2586842" cy="4029653"/>
          </a:xfrm>
          <a:prstGeom prst="roundRect">
            <a:avLst>
              <a:gd name="adj" fmla="val 1192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Text Placeholder 2">
            <a:extLst>
              <a:ext uri="{FF2B5EF4-FFF2-40B4-BE49-F238E27FC236}">
                <a16:creationId xmlns:a16="http://schemas.microsoft.com/office/drawing/2014/main" id="{957404DE-06FC-8867-6D9D-C9203E76A3A4}"/>
              </a:ext>
            </a:extLst>
          </p:cNvPr>
          <p:cNvSpPr>
            <a:spLocks noGrp="1"/>
          </p:cNvSpPr>
          <p:nvPr>
            <p:ph type="body" idx="28" hasCustomPrompt="1"/>
            <p:custDataLst>
              <p:tags r:id="rId5"/>
            </p:custDataLst>
          </p:nvPr>
        </p:nvSpPr>
        <p:spPr>
          <a:xfrm>
            <a:off x="3403283" y="2972627"/>
            <a:ext cx="2592387" cy="2404656"/>
          </a:xfrm>
        </p:spPr>
        <p:txBody>
          <a:bodyPr lIns="216000" tIns="108000" rIns="216000" bIns="216000" anchor="t"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8" name="Subtitle Placeholder 2">
            <a:extLst>
              <a:ext uri="{FF2B5EF4-FFF2-40B4-BE49-F238E27FC236}">
                <a16:creationId xmlns:a16="http://schemas.microsoft.com/office/drawing/2014/main" id="{55F2C815-0FC6-4362-4B0B-810FC32DCD4B}"/>
              </a:ext>
            </a:extLst>
          </p:cNvPr>
          <p:cNvSpPr>
            <a:spLocks noGrp="1"/>
          </p:cNvSpPr>
          <p:nvPr>
            <p:ph type="body" idx="29" hasCustomPrompt="1"/>
            <p:custDataLst>
              <p:tags r:id="rId6"/>
            </p:custDataLst>
          </p:nvPr>
        </p:nvSpPr>
        <p:spPr>
          <a:xfrm>
            <a:off x="3403282" y="5420749"/>
            <a:ext cx="2596361" cy="853050"/>
          </a:xfrm>
        </p:spPr>
        <p:txBody>
          <a:bodyPr wrap="square" lIns="216000" tIns="108000" rIns="0" bIns="432000" anchor="b"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9" name="Овал 11">
            <a:extLst>
              <a:ext uri="{FF2B5EF4-FFF2-40B4-BE49-F238E27FC236}">
                <a16:creationId xmlns:a16="http://schemas.microsoft.com/office/drawing/2014/main" id="{759F655F-E9DB-EBEF-C333-C5B9574F4FF9}"/>
              </a:ext>
            </a:extLst>
          </p:cNvPr>
          <p:cNvSpPr/>
          <p:nvPr userDrawn="1"/>
        </p:nvSpPr>
        <p:spPr>
          <a:xfrm>
            <a:off x="3609272" y="2463133"/>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0" name="Рисунок 12" descr="Стрелка вниз со сплошной заливкой">
            <a:extLst>
              <a:ext uri="{FF2B5EF4-FFF2-40B4-BE49-F238E27FC236}">
                <a16:creationId xmlns:a16="http://schemas.microsoft.com/office/drawing/2014/main" id="{9D6CDD7B-E6C9-2D9F-E14C-CEE53128C24D}"/>
              </a:ext>
            </a:extLst>
          </p:cNvPr>
          <p:cNvPicPr>
            <a:picLocks noChangeAspect="1"/>
          </p:cNvPicPr>
          <p:nvPr userDrawn="1"/>
        </p:nvPicPr>
        <p:blipFill>
          <a:blip r:embed="rId10">
            <a:extLst>
              <a:ext uri="{96DAC541-7B7A-43D3-8B79-37D633B846F1}">
                <asvg:svgBlip xmlns:asvg="http://schemas.microsoft.com/office/drawing/2016/SVG/main" r:embed="rId11"/>
              </a:ext>
            </a:extLst>
          </a:blip>
          <a:srcRect t="54542" b="3102"/>
          <a:stretch>
            <a:fillRect/>
          </a:stretch>
        </p:blipFill>
        <p:spPr>
          <a:xfrm rot="18900000">
            <a:off x="3544162" y="2560065"/>
            <a:ext cx="562221" cy="238137"/>
          </a:xfrm>
          <a:prstGeom prst="rect">
            <a:avLst/>
          </a:prstGeom>
        </p:spPr>
      </p:pic>
      <p:sp>
        <p:nvSpPr>
          <p:cNvPr id="36" name="Прямоугольник: скругленные углы 1">
            <a:extLst>
              <a:ext uri="{FF2B5EF4-FFF2-40B4-BE49-F238E27FC236}">
                <a16:creationId xmlns:a16="http://schemas.microsoft.com/office/drawing/2014/main" id="{784F816C-2360-9E69-66CA-69D17356B27D}"/>
              </a:ext>
            </a:extLst>
          </p:cNvPr>
          <p:cNvSpPr/>
          <p:nvPr userDrawn="1"/>
        </p:nvSpPr>
        <p:spPr>
          <a:xfrm>
            <a:off x="6199978" y="2244146"/>
            <a:ext cx="5404254" cy="4029653"/>
          </a:xfrm>
          <a:prstGeom prst="roundRect">
            <a:avLst>
              <a:gd name="adj" fmla="val 848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 Placeholder 3">
            <a:extLst>
              <a:ext uri="{FF2B5EF4-FFF2-40B4-BE49-F238E27FC236}">
                <a16:creationId xmlns:a16="http://schemas.microsoft.com/office/drawing/2014/main" id="{45A1E6B8-3A06-96FD-DA73-CF5D6ACF06B0}"/>
              </a:ext>
            </a:extLst>
          </p:cNvPr>
          <p:cNvSpPr>
            <a:spLocks noGrp="1"/>
          </p:cNvSpPr>
          <p:nvPr>
            <p:ph type="body" idx="32" hasCustomPrompt="1"/>
            <p:custDataLst>
              <p:tags r:id="rId7"/>
            </p:custDataLst>
          </p:nvPr>
        </p:nvSpPr>
        <p:spPr>
          <a:xfrm>
            <a:off x="6203951" y="2972629"/>
            <a:ext cx="5415838" cy="2404656"/>
          </a:xfrm>
        </p:spPr>
        <p:txBody>
          <a:bodyPr lIns="216000" tIns="108000" rIns="216000" bIns="216000" anchor="t"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8" name="Subtitle Placeholder 3">
            <a:extLst>
              <a:ext uri="{FF2B5EF4-FFF2-40B4-BE49-F238E27FC236}">
                <a16:creationId xmlns:a16="http://schemas.microsoft.com/office/drawing/2014/main" id="{DC198F05-EE1B-0404-60C5-8F56FB33A48E}"/>
              </a:ext>
            </a:extLst>
          </p:cNvPr>
          <p:cNvSpPr>
            <a:spLocks noGrp="1"/>
          </p:cNvSpPr>
          <p:nvPr>
            <p:ph type="body" idx="33" hasCustomPrompt="1"/>
            <p:custDataLst>
              <p:tags r:id="rId8"/>
            </p:custDataLst>
          </p:nvPr>
        </p:nvSpPr>
        <p:spPr>
          <a:xfrm>
            <a:off x="6184421" y="5420749"/>
            <a:ext cx="5410372" cy="853050"/>
          </a:xfrm>
        </p:spPr>
        <p:txBody>
          <a:bodyPr wrap="square" lIns="216000" tIns="108000" rIns="216000" bIns="432000" anchor="b"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9" name="Овал 11">
            <a:extLst>
              <a:ext uri="{FF2B5EF4-FFF2-40B4-BE49-F238E27FC236}">
                <a16:creationId xmlns:a16="http://schemas.microsoft.com/office/drawing/2014/main" id="{5C5500D9-1287-1F0D-7B51-1E6275AD468F}"/>
              </a:ext>
            </a:extLst>
          </p:cNvPr>
          <p:cNvSpPr/>
          <p:nvPr userDrawn="1"/>
        </p:nvSpPr>
        <p:spPr>
          <a:xfrm>
            <a:off x="6419842" y="2463133"/>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Graphic 2" descr="Star with solid fill">
            <a:extLst>
              <a:ext uri="{FF2B5EF4-FFF2-40B4-BE49-F238E27FC236}">
                <a16:creationId xmlns:a16="http://schemas.microsoft.com/office/drawing/2014/main" id="{A908A3EA-79F9-0D8B-2541-440A2C4ACF09}"/>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476393" y="2517296"/>
            <a:ext cx="323675" cy="323675"/>
          </a:xfrm>
          <a:prstGeom prst="rect">
            <a:avLst/>
          </a:prstGeom>
        </p:spPr>
      </p:pic>
      <p:sp>
        <p:nvSpPr>
          <p:cNvPr id="6" name="Ellipse">
            <a:extLst>
              <a:ext uri="{FF2B5EF4-FFF2-40B4-BE49-F238E27FC236}">
                <a16:creationId xmlns:a16="http://schemas.microsoft.com/office/drawing/2014/main" id="{0C411ED0-14A9-1D37-CAF2-40A248557339}"/>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17EED9ED-A214-2BD1-1177-C7A9DA5F61EF}"/>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Ellipse">
            <a:extLst>
              <a:ext uri="{FF2B5EF4-FFF2-40B4-BE49-F238E27FC236}">
                <a16:creationId xmlns:a16="http://schemas.microsoft.com/office/drawing/2014/main" id="{17C17132-4264-DC47-59A6-EF4AB001BA91}"/>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Free Badge"/>
          <p:cNvPicPr>
            <a:picLocks noChangeAspect="1"/>
          </p:cNvPicPr>
          <p:nvPr userDrawn="1"/>
        </p:nvPicPr>
        <p:blipFill>
          <a:blip r:embed="rId1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2130797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eforeAfterV1">
    <p:bg>
      <p:bgPr>
        <a:solidFill>
          <a:schemeClr val="bg1"/>
        </a:solidFill>
        <a:effectLst/>
      </p:bgPr>
    </p:bg>
    <p:spTree>
      <p:nvGrpSpPr>
        <p:cNvPr id="1" name=""/>
        <p:cNvGrpSpPr/>
        <p:nvPr/>
      </p:nvGrpSpPr>
      <p:grpSpPr>
        <a:xfrm>
          <a:off x="0" y="0"/>
          <a:ext cx="0" cy="0"/>
          <a:chOff x="0" y="0"/>
          <a:chExt cx="0" cy="0"/>
        </a:xfrm>
      </p:grpSpPr>
      <p:sp>
        <p:nvSpPr>
          <p:cNvPr id="53" name="Title Placeholder">
            <a:extLst>
              <a:ext uri="{FF2B5EF4-FFF2-40B4-BE49-F238E27FC236}">
                <a16:creationId xmlns:a16="http://schemas.microsoft.com/office/drawing/2014/main" id="{CCF81269-AA60-6BC7-7C25-ABA85598C785}"/>
              </a:ext>
            </a:extLst>
          </p:cNvPr>
          <p:cNvSpPr>
            <a:spLocks noGrp="1"/>
          </p:cNvSpPr>
          <p:nvPr>
            <p:ph type="title" hasCustomPrompt="1"/>
            <p:custDataLst>
              <p:tags r:id="rId1"/>
            </p:custDataLst>
          </p:nvPr>
        </p:nvSpPr>
        <p:spPr>
          <a:xfrm>
            <a:off x="597208" y="1309407"/>
            <a:ext cx="11022582" cy="1329595"/>
          </a:xfrm>
          <a:prstGeom prst="rect">
            <a:avLst/>
          </a:prstGeom>
        </p:spPr>
        <p:txBody>
          <a:bodyPr vert="horz" wrap="square" lIns="0" tIns="0" rIns="0" bIns="0" rtlCol="0" anchor="t" anchorCtr="0">
            <a:spAutoFit/>
          </a:bodyPr>
          <a:lstStyle>
            <a:lvl1pPr>
              <a:defRPr sz="4800">
                <a:solidFill>
                  <a:schemeClr val="tx1"/>
                </a:solidFill>
              </a:defRPr>
            </a:lvl1pPr>
          </a:lstStyle>
          <a:p>
            <a:pPr lvl="0"/>
            <a:r>
              <a:rPr lang="en-US"/>
              <a:t>Click to edit Master text styles</a:t>
            </a:r>
            <a:br>
              <a:rPr lang="en-US"/>
            </a:br>
            <a:endParaRPr lang="ru-RU"/>
          </a:p>
        </p:txBody>
      </p:sp>
      <p:sp>
        <p:nvSpPr>
          <p:cNvPr id="18" name="Footer Placeholder">
            <a:extLst>
              <a:ext uri="{FF2B5EF4-FFF2-40B4-BE49-F238E27FC236}">
                <a16:creationId xmlns:a16="http://schemas.microsoft.com/office/drawing/2014/main" id="{0DE9060C-7E32-6F63-8CEF-81D27503EF80}"/>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20" name="Прямоугольник: скругленные углы 1">
            <a:extLst>
              <a:ext uri="{FF2B5EF4-FFF2-40B4-BE49-F238E27FC236}">
                <a16:creationId xmlns:a16="http://schemas.microsoft.com/office/drawing/2014/main" id="{FD34EF01-9E3F-5F8F-200F-0DE52BDBFD16}"/>
              </a:ext>
            </a:extLst>
          </p:cNvPr>
          <p:cNvSpPr/>
          <p:nvPr userDrawn="1"/>
        </p:nvSpPr>
        <p:spPr>
          <a:xfrm>
            <a:off x="597206" y="2861710"/>
            <a:ext cx="5173078" cy="3412089"/>
          </a:xfrm>
          <a:prstGeom prst="roundRect">
            <a:avLst>
              <a:gd name="adj" fmla="val 8649"/>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ext Placeholder 1">
            <a:extLst>
              <a:ext uri="{FF2B5EF4-FFF2-40B4-BE49-F238E27FC236}">
                <a16:creationId xmlns:a16="http://schemas.microsoft.com/office/drawing/2014/main" id="{F954601B-60EB-3420-BC51-94CF749AB8F1}"/>
              </a:ext>
            </a:extLst>
          </p:cNvPr>
          <p:cNvSpPr>
            <a:spLocks noGrp="1"/>
          </p:cNvSpPr>
          <p:nvPr>
            <p:ph type="body" idx="26" hasCustomPrompt="1"/>
            <p:custDataLst>
              <p:tags r:id="rId3"/>
            </p:custDataLst>
          </p:nvPr>
        </p:nvSpPr>
        <p:spPr>
          <a:xfrm>
            <a:off x="597205" y="2861710"/>
            <a:ext cx="5174954" cy="2524071"/>
          </a:xfrm>
        </p:spPr>
        <p:txBody>
          <a:bodyPr wrap="square" lIns="216000" tIns="432000" rIns="216000" bIns="216000" anchor="t"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2" name="Subtitle Placeholder 1">
            <a:extLst>
              <a:ext uri="{FF2B5EF4-FFF2-40B4-BE49-F238E27FC236}">
                <a16:creationId xmlns:a16="http://schemas.microsoft.com/office/drawing/2014/main" id="{C415E855-F654-F209-77F1-1D6E9244EFFA}"/>
              </a:ext>
            </a:extLst>
          </p:cNvPr>
          <p:cNvSpPr>
            <a:spLocks noGrp="1"/>
          </p:cNvSpPr>
          <p:nvPr>
            <p:ph type="body" idx="27" hasCustomPrompt="1"/>
            <p:custDataLst>
              <p:tags r:id="rId4"/>
            </p:custDataLst>
          </p:nvPr>
        </p:nvSpPr>
        <p:spPr>
          <a:xfrm>
            <a:off x="597205" y="5420749"/>
            <a:ext cx="5174954" cy="853050"/>
          </a:xfrm>
        </p:spPr>
        <p:txBody>
          <a:bodyPr wrap="square" lIns="216000" tIns="108000" rIns="0" bIns="432000" anchor="b"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6" name="Прямоугольник: скругленные углы 1">
            <a:extLst>
              <a:ext uri="{FF2B5EF4-FFF2-40B4-BE49-F238E27FC236}">
                <a16:creationId xmlns:a16="http://schemas.microsoft.com/office/drawing/2014/main" id="{784F816C-2360-9E69-66CA-69D17356B27D}"/>
              </a:ext>
            </a:extLst>
          </p:cNvPr>
          <p:cNvSpPr/>
          <p:nvPr userDrawn="1"/>
        </p:nvSpPr>
        <p:spPr>
          <a:xfrm>
            <a:off x="6419842" y="2861710"/>
            <a:ext cx="5185411" cy="3412089"/>
          </a:xfrm>
          <a:prstGeom prst="roundRect">
            <a:avLst>
              <a:gd name="adj" fmla="val 848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 Placeholder 2">
            <a:extLst>
              <a:ext uri="{FF2B5EF4-FFF2-40B4-BE49-F238E27FC236}">
                <a16:creationId xmlns:a16="http://schemas.microsoft.com/office/drawing/2014/main" id="{45A1E6B8-3A06-96FD-DA73-CF5D6ACF06B0}"/>
              </a:ext>
            </a:extLst>
          </p:cNvPr>
          <p:cNvSpPr>
            <a:spLocks noGrp="1"/>
          </p:cNvSpPr>
          <p:nvPr>
            <p:ph type="body" idx="32" hasCustomPrompt="1"/>
            <p:custDataLst>
              <p:tags r:id="rId5"/>
            </p:custDataLst>
          </p:nvPr>
        </p:nvSpPr>
        <p:spPr>
          <a:xfrm>
            <a:off x="6419842" y="2861709"/>
            <a:ext cx="5184783" cy="2523600"/>
          </a:xfrm>
        </p:spPr>
        <p:txBody>
          <a:bodyPr lIns="216000" tIns="432000" rIns="216000" bIns="216000" anchor="t"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8" name="Subtitle Placeholder 2">
            <a:extLst>
              <a:ext uri="{FF2B5EF4-FFF2-40B4-BE49-F238E27FC236}">
                <a16:creationId xmlns:a16="http://schemas.microsoft.com/office/drawing/2014/main" id="{DC198F05-EE1B-0404-60C5-8F56FB33A48E}"/>
              </a:ext>
            </a:extLst>
          </p:cNvPr>
          <p:cNvSpPr>
            <a:spLocks noGrp="1"/>
          </p:cNvSpPr>
          <p:nvPr>
            <p:ph type="body" idx="33" hasCustomPrompt="1"/>
            <p:custDataLst>
              <p:tags r:id="rId6"/>
            </p:custDataLst>
          </p:nvPr>
        </p:nvSpPr>
        <p:spPr>
          <a:xfrm>
            <a:off x="6419842" y="5420749"/>
            <a:ext cx="5184783" cy="853050"/>
          </a:xfrm>
        </p:spPr>
        <p:txBody>
          <a:bodyPr wrap="square" lIns="216000" tIns="108000" rIns="216000" bIns="432000" anchor="b"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6" name="Ellipse">
            <a:extLst>
              <a:ext uri="{FF2B5EF4-FFF2-40B4-BE49-F238E27FC236}">
                <a16:creationId xmlns:a16="http://schemas.microsoft.com/office/drawing/2014/main" id="{0C411ED0-14A9-1D37-CAF2-40A248557339}"/>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17EED9ED-A214-2BD1-1177-C7A9DA5F61EF}"/>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Ellipse">
            <a:extLst>
              <a:ext uri="{FF2B5EF4-FFF2-40B4-BE49-F238E27FC236}">
                <a16:creationId xmlns:a16="http://schemas.microsoft.com/office/drawing/2014/main" id="{17C17132-4264-DC47-59A6-EF4AB001BA91}"/>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Овал 11">
            <a:extLst>
              <a:ext uri="{FF2B5EF4-FFF2-40B4-BE49-F238E27FC236}">
                <a16:creationId xmlns:a16="http://schemas.microsoft.com/office/drawing/2014/main" id="{B1B49C34-3AB7-6537-D34E-3D8290DBA0DE}"/>
              </a:ext>
            </a:extLst>
          </p:cNvPr>
          <p:cNvSpPr/>
          <p:nvPr userDrawn="1"/>
        </p:nvSpPr>
        <p:spPr>
          <a:xfrm>
            <a:off x="5880000" y="4351754"/>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12" descr="Стрелка вниз со сплошной заливкой">
            <a:extLst>
              <a:ext uri="{FF2B5EF4-FFF2-40B4-BE49-F238E27FC236}">
                <a16:creationId xmlns:a16="http://schemas.microsoft.com/office/drawing/2014/main" id="{6FDD02F7-FCFF-81BB-C065-4ABDC85E7B98}"/>
              </a:ext>
            </a:extLst>
          </p:cNvPr>
          <p:cNvPicPr>
            <a:picLocks noChangeAspect="1"/>
          </p:cNvPicPr>
          <p:nvPr userDrawn="1"/>
        </p:nvPicPr>
        <p:blipFill>
          <a:blip r:embed="rId8">
            <a:extLst>
              <a:ext uri="{96DAC541-7B7A-43D3-8B79-37D633B846F1}">
                <asvg:svgBlip xmlns:asvg="http://schemas.microsoft.com/office/drawing/2016/SVG/main" r:embed="rId9"/>
              </a:ext>
            </a:extLst>
          </a:blip>
          <a:srcRect t="54542" b="3102"/>
          <a:stretch>
            <a:fillRect/>
          </a:stretch>
        </p:blipFill>
        <p:spPr>
          <a:xfrm rot="16200000">
            <a:off x="5814890" y="4448686"/>
            <a:ext cx="562221" cy="238137"/>
          </a:xfrm>
          <a:prstGeom prst="rect">
            <a:avLst/>
          </a:prstGeom>
        </p:spPr>
      </p:pic>
      <p:pic>
        <p:nvPicPr>
          <p:cNvPr id="2" name="Free Badge"/>
          <p:cNvPicPr>
            <a:picLocks noChangeAspect="1"/>
          </p:cNvPicPr>
          <p:nvPr userDrawn="1"/>
        </p:nvPicPr>
        <p:blipFill>
          <a:blip r:embed="rId1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679666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V1">
    <p:bg>
      <p:bgPr>
        <a:solidFill>
          <a:schemeClr val="tx1"/>
        </a:solidFill>
        <a:effectLst/>
      </p:bgPr>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F78CA354-4966-5529-3412-28186CE12867}"/>
              </a:ext>
            </a:extLst>
          </p:cNvPr>
          <p:cNvSpPr>
            <a:spLocks noGrp="1"/>
          </p:cNvSpPr>
          <p:nvPr>
            <p:ph type="body" sz="quarter" idx="22" hasCustomPrompt="1"/>
            <p:custDataLst>
              <p:tags r:id="rId1"/>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18" name="Ellipse">
            <a:extLst>
              <a:ext uri="{FF2B5EF4-FFF2-40B4-BE49-F238E27FC236}">
                <a16:creationId xmlns:a16="http://schemas.microsoft.com/office/drawing/2014/main" id="{F9D16FFA-6BC8-E4E7-B4D4-7A775EF3679B}"/>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Ellipse">
            <a:extLst>
              <a:ext uri="{FF2B5EF4-FFF2-40B4-BE49-F238E27FC236}">
                <a16:creationId xmlns:a16="http://schemas.microsoft.com/office/drawing/2014/main" id="{B9E89B41-656D-412F-AF55-FFEA8038F99A}"/>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Ellipse">
            <a:extLst>
              <a:ext uri="{FF2B5EF4-FFF2-40B4-BE49-F238E27FC236}">
                <a16:creationId xmlns:a16="http://schemas.microsoft.com/office/drawing/2014/main" id="{2C908739-3E73-B578-390A-125EFCB737F3}"/>
              </a:ext>
            </a:extLst>
          </p:cNvPr>
          <p:cNvSpPr/>
          <p:nvPr userDrawn="1"/>
        </p:nvSpPr>
        <p:spPr>
          <a:xfrm>
            <a:off x="1204074" y="608091"/>
            <a:ext cx="144000" cy="144000"/>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Graphic 5" descr="Open quotation mark with solid fill">
            <a:extLst>
              <a:ext uri="{FF2B5EF4-FFF2-40B4-BE49-F238E27FC236}">
                <a16:creationId xmlns:a16="http://schemas.microsoft.com/office/drawing/2014/main" id="{1745A7E9-90E0-7B74-C032-A4F264ABAB3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96068" y="1412240"/>
            <a:ext cx="1054644" cy="1054644"/>
          </a:xfrm>
          <a:prstGeom prst="rect">
            <a:avLst/>
          </a:prstGeom>
        </p:spPr>
      </p:pic>
      <p:sp>
        <p:nvSpPr>
          <p:cNvPr id="7" name="Title Placeholder">
            <a:extLst>
              <a:ext uri="{FF2B5EF4-FFF2-40B4-BE49-F238E27FC236}">
                <a16:creationId xmlns:a16="http://schemas.microsoft.com/office/drawing/2014/main" id="{C6F5B086-F112-7123-0719-9847AE50165C}"/>
              </a:ext>
            </a:extLst>
          </p:cNvPr>
          <p:cNvSpPr>
            <a:spLocks noGrp="1"/>
          </p:cNvSpPr>
          <p:nvPr>
            <p:ph type="title" hasCustomPrompt="1"/>
            <p:custDataLst>
              <p:tags r:id="rId2"/>
            </p:custDataLst>
          </p:nvPr>
        </p:nvSpPr>
        <p:spPr>
          <a:xfrm>
            <a:off x="1660101" y="2173272"/>
            <a:ext cx="8871799" cy="2511457"/>
          </a:xfrm>
          <a:prstGeom prst="rect">
            <a:avLst/>
          </a:prstGeom>
        </p:spPr>
        <p:txBody>
          <a:bodyPr vert="horz" wrap="square" lIns="0" tIns="0" rIns="0" bIns="0" rtlCol="0" anchor="ctr" anchorCtr="0">
            <a:noAutofit/>
          </a:bodyPr>
          <a:lstStyle>
            <a:lvl1pPr algn="ctr">
              <a:lnSpc>
                <a:spcPct val="85000"/>
              </a:lnSpc>
              <a:defRPr sz="4800" b="0" spc="0">
                <a:solidFill>
                  <a:schemeClr val="bg1"/>
                </a:solidFill>
                <a:latin typeface="+mj-lt"/>
              </a:defRPr>
            </a:lvl1pPr>
          </a:lstStyle>
          <a:p>
            <a:pPr lvl="0"/>
            <a:r>
              <a:rPr lang="en-US"/>
              <a:t>Click to add text</a:t>
            </a:r>
            <a:endParaRPr lang="ru-RU"/>
          </a:p>
        </p:txBody>
      </p:sp>
      <p:sp>
        <p:nvSpPr>
          <p:cNvPr id="8" name="Text Placeholder 2">
            <a:extLst>
              <a:ext uri="{FF2B5EF4-FFF2-40B4-BE49-F238E27FC236}">
                <a16:creationId xmlns:a16="http://schemas.microsoft.com/office/drawing/2014/main" id="{8BA2A842-062F-2FD7-9B2F-BF60B02E2140}"/>
              </a:ext>
            </a:extLst>
          </p:cNvPr>
          <p:cNvSpPr>
            <a:spLocks noGrp="1"/>
          </p:cNvSpPr>
          <p:nvPr>
            <p:ph type="body" idx="27" hasCustomPrompt="1"/>
            <p:custDataLst>
              <p:tags r:id="rId3"/>
            </p:custDataLst>
          </p:nvPr>
        </p:nvSpPr>
        <p:spPr>
          <a:xfrm>
            <a:off x="4116388" y="5537734"/>
            <a:ext cx="3959225" cy="724814"/>
          </a:xfrm>
        </p:spPr>
        <p:txBody>
          <a:bodyPr lIns="0" tIns="0" rIns="0" bIns="0" anchor="ctr" anchorCtr="0">
            <a:noAutofit/>
          </a:bodyPr>
          <a:lstStyle>
            <a:lvl1pPr marL="0" indent="0" algn="ctr">
              <a:lnSpc>
                <a:spcPct val="120000"/>
              </a:lnSpc>
              <a:spcBef>
                <a:spcPts val="600"/>
              </a:spcBef>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pic>
        <p:nvPicPr>
          <p:cNvPr id="10" name="Graphic 9" descr="Open quotation mark with solid fill">
            <a:extLst>
              <a:ext uri="{FF2B5EF4-FFF2-40B4-BE49-F238E27FC236}">
                <a16:creationId xmlns:a16="http://schemas.microsoft.com/office/drawing/2014/main" id="{A50EA128-CA33-8237-7B5B-7474E281583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10547420" y="4401277"/>
            <a:ext cx="1054644" cy="1054644"/>
          </a:xfrm>
          <a:prstGeom prst="rect">
            <a:avLst/>
          </a:prstGeom>
        </p:spPr>
      </p:pic>
      <p:pic>
        <p:nvPicPr>
          <p:cNvPr id="3" name="Free Badge"/>
          <p:cNvPicPr>
            <a:picLocks noChangeAspect="1"/>
          </p:cNvPicPr>
          <p:nvPr userDrawn="1"/>
        </p:nvPicPr>
        <p:blipFill>
          <a:blip r:embed="rId7"/>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6988568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ourcesV1">
    <p:spTree>
      <p:nvGrpSpPr>
        <p:cNvPr id="1" name=""/>
        <p:cNvGrpSpPr/>
        <p:nvPr/>
      </p:nvGrpSpPr>
      <p:grpSpPr>
        <a:xfrm>
          <a:off x="0" y="0"/>
          <a:ext cx="0" cy="0"/>
          <a:chOff x="0" y="0"/>
          <a:chExt cx="0" cy="0"/>
        </a:xfrm>
      </p:grpSpPr>
      <p:sp>
        <p:nvSpPr>
          <p:cNvPr id="5" name="Прямоугольник: скругленные углы 1">
            <a:extLst>
              <a:ext uri="{FF2B5EF4-FFF2-40B4-BE49-F238E27FC236}">
                <a16:creationId xmlns:a16="http://schemas.microsoft.com/office/drawing/2014/main" id="{63587224-8A2A-3189-75B7-C1FCCEE17150}"/>
              </a:ext>
            </a:extLst>
          </p:cNvPr>
          <p:cNvSpPr/>
          <p:nvPr userDrawn="1"/>
        </p:nvSpPr>
        <p:spPr>
          <a:xfrm>
            <a:off x="4338384" y="1309407"/>
            <a:ext cx="7257600" cy="4968000"/>
          </a:xfrm>
          <a:prstGeom prst="roundRect">
            <a:avLst>
              <a:gd name="adj" fmla="val 678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5CAEE2A5-5825-35BB-EDBC-95C019A4AFB1}"/>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7722B7D4-4152-B127-B754-3B0F81EE73B9}"/>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Ellipse">
            <a:extLst>
              <a:ext uri="{FF2B5EF4-FFF2-40B4-BE49-F238E27FC236}">
                <a16:creationId xmlns:a16="http://schemas.microsoft.com/office/drawing/2014/main" id="{A8902D62-B293-E849-91F1-4442FCE31261}"/>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itle Placeholder">
            <a:extLst>
              <a:ext uri="{FF2B5EF4-FFF2-40B4-BE49-F238E27FC236}">
                <a16:creationId xmlns:a16="http://schemas.microsoft.com/office/drawing/2014/main" id="{64CE893E-F8FA-E020-DF59-80A9D62248C4}"/>
              </a:ext>
            </a:extLst>
          </p:cNvPr>
          <p:cNvSpPr>
            <a:spLocks noGrp="1"/>
          </p:cNvSpPr>
          <p:nvPr>
            <p:ph type="title" hasCustomPrompt="1"/>
            <p:custDataLst>
              <p:tags r:id="rId1"/>
            </p:custDataLst>
          </p:nvPr>
        </p:nvSpPr>
        <p:spPr>
          <a:xfrm>
            <a:off x="587375" y="1309407"/>
            <a:ext cx="3529013" cy="2659190"/>
          </a:xfrm>
          <a:prstGeom prst="rect">
            <a:avLst/>
          </a:prstGeom>
        </p:spPr>
        <p:txBody>
          <a:bodyPr vert="horz" wrap="square" lIns="0" tIns="0" rIns="0" bIns="0" rtlCol="0" anchor="t" anchorCtr="0">
            <a:noAutofit/>
          </a:bodyPr>
          <a:lstStyle>
            <a:lvl1pPr algn="l">
              <a:defRPr sz="4800"/>
            </a:lvl1pPr>
          </a:lstStyle>
          <a:p>
            <a:pPr lvl="0"/>
            <a:r>
              <a:rPr lang="en-US"/>
              <a:t>Click to add text</a:t>
            </a:r>
            <a:endParaRPr lang="ru-RU"/>
          </a:p>
        </p:txBody>
      </p:sp>
      <p:sp>
        <p:nvSpPr>
          <p:cNvPr id="2" name="Footer Placeholder">
            <a:extLst>
              <a:ext uri="{FF2B5EF4-FFF2-40B4-BE49-F238E27FC236}">
                <a16:creationId xmlns:a16="http://schemas.microsoft.com/office/drawing/2014/main" id="{F380ACB7-88D7-4D60-5EBC-A03D2569BF36}"/>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4" name="Text Placeholder 3">
            <a:extLst>
              <a:ext uri="{FF2B5EF4-FFF2-40B4-BE49-F238E27FC236}">
                <a16:creationId xmlns:a16="http://schemas.microsoft.com/office/drawing/2014/main" id="{E1C1A57F-64E8-F7FF-2257-3794128DE581}"/>
              </a:ext>
            </a:extLst>
          </p:cNvPr>
          <p:cNvSpPr>
            <a:spLocks noGrp="1"/>
          </p:cNvSpPr>
          <p:nvPr>
            <p:ph type="body" sz="quarter" idx="32"/>
            <p:custDataLst>
              <p:tags r:id="rId3"/>
            </p:custDataLst>
          </p:nvPr>
        </p:nvSpPr>
        <p:spPr>
          <a:xfrm>
            <a:off x="4338384" y="1309407"/>
            <a:ext cx="7257600" cy="4968000"/>
          </a:xfrm>
        </p:spPr>
        <p:txBody>
          <a:bodyPr lIns="216000" tIns="216000" rIns="216000" bIns="216000" anchor="ctr" anchorCtr="0">
            <a:normAutofit/>
          </a:bodyPr>
          <a:lstStyle>
            <a:lvl1pPr>
              <a:buClr>
                <a:schemeClr val="accent1"/>
              </a:buClr>
              <a:defRPr sz="1350"/>
            </a:lvl1pPr>
            <a:lvl2pPr>
              <a:buClr>
                <a:schemeClr val="accent1"/>
              </a:buClr>
              <a:defRPr sz="1350"/>
            </a:lvl2pPr>
            <a:lvl3pPr>
              <a:buClr>
                <a:schemeClr val="accent1"/>
              </a:buClr>
              <a:defRPr sz="1350"/>
            </a:lvl3pPr>
            <a:lvl4pPr>
              <a:buClr>
                <a:schemeClr val="accent1"/>
              </a:buClr>
              <a:defRPr sz="1350"/>
            </a:lvl4pPr>
            <a:lvl5pPr>
              <a:buClr>
                <a:schemeClr val="accent1"/>
              </a:buCl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pic>
        <p:nvPicPr>
          <p:cNvPr id="3" name="Free Badge"/>
          <p:cNvPicPr>
            <a:picLocks noChangeAspect="1"/>
          </p:cNvPicPr>
          <p:nvPr userDrawn="1"/>
        </p:nvPicPr>
        <p:blipFill>
          <a:blip r:embed="rId5"/>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6721010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box5V1">
    <p:bg>
      <p:bgPr>
        <a:solidFill>
          <a:schemeClr val="bg2"/>
        </a:solidFill>
        <a:effectLst/>
      </p:bgPr>
    </p:bg>
    <p:spTree>
      <p:nvGrpSpPr>
        <p:cNvPr id="1" name=""/>
        <p:cNvGrpSpPr/>
        <p:nvPr/>
      </p:nvGrpSpPr>
      <p:grpSpPr>
        <a:xfrm>
          <a:off x="0" y="0"/>
          <a:ext cx="0" cy="0"/>
          <a:chOff x="0" y="0"/>
          <a:chExt cx="0" cy="0"/>
        </a:xfrm>
      </p:grpSpPr>
      <p:sp>
        <p:nvSpPr>
          <p:cNvPr id="19" name="Прямоугольник: скругленные углы 18">
            <a:extLst>
              <a:ext uri="{FF2B5EF4-FFF2-40B4-BE49-F238E27FC236}">
                <a16:creationId xmlns:a16="http://schemas.microsoft.com/office/drawing/2014/main" id="{EA451C37-D958-750B-4B3C-2B11B4FAF034}"/>
              </a:ext>
            </a:extLst>
          </p:cNvPr>
          <p:cNvSpPr/>
          <p:nvPr userDrawn="1"/>
        </p:nvSpPr>
        <p:spPr>
          <a:xfrm>
            <a:off x="587374" y="2275827"/>
            <a:ext cx="2016000" cy="3997973"/>
          </a:xfrm>
          <a:prstGeom prst="roundRect">
            <a:avLst>
              <a:gd name="adj" fmla="val 1436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1" name="Прямоугольник: скругленные углы 20">
            <a:extLst>
              <a:ext uri="{FF2B5EF4-FFF2-40B4-BE49-F238E27FC236}">
                <a16:creationId xmlns:a16="http://schemas.microsoft.com/office/drawing/2014/main" id="{6706ACC6-04C7-13B8-08BB-E31977982961}"/>
              </a:ext>
            </a:extLst>
          </p:cNvPr>
          <p:cNvSpPr/>
          <p:nvPr userDrawn="1"/>
        </p:nvSpPr>
        <p:spPr>
          <a:xfrm>
            <a:off x="2839782" y="2275542"/>
            <a:ext cx="2016000" cy="3997973"/>
          </a:xfrm>
          <a:prstGeom prst="roundRect">
            <a:avLst>
              <a:gd name="adj" fmla="val 1436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скругленные углы 24">
            <a:extLst>
              <a:ext uri="{FF2B5EF4-FFF2-40B4-BE49-F238E27FC236}">
                <a16:creationId xmlns:a16="http://schemas.microsoft.com/office/drawing/2014/main" id="{DEA0A164-56C3-3A3B-E54C-2629184282B0}"/>
              </a:ext>
            </a:extLst>
          </p:cNvPr>
          <p:cNvSpPr/>
          <p:nvPr userDrawn="1"/>
        </p:nvSpPr>
        <p:spPr>
          <a:xfrm>
            <a:off x="5092190" y="2275542"/>
            <a:ext cx="2016000" cy="3997973"/>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скругленные углы 25">
            <a:extLst>
              <a:ext uri="{FF2B5EF4-FFF2-40B4-BE49-F238E27FC236}">
                <a16:creationId xmlns:a16="http://schemas.microsoft.com/office/drawing/2014/main" id="{F7BD5C46-56C1-95F6-04C5-207F20B9199A}"/>
              </a:ext>
            </a:extLst>
          </p:cNvPr>
          <p:cNvSpPr/>
          <p:nvPr userDrawn="1"/>
        </p:nvSpPr>
        <p:spPr>
          <a:xfrm>
            <a:off x="7344598" y="2275542"/>
            <a:ext cx="2016000" cy="3997973"/>
          </a:xfrm>
          <a:prstGeom prst="roundRect">
            <a:avLst>
              <a:gd name="adj" fmla="val 15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 Placeholder">
            <a:extLst>
              <a:ext uri="{FF2B5EF4-FFF2-40B4-BE49-F238E27FC236}">
                <a16:creationId xmlns:a16="http://schemas.microsoft.com/office/drawing/2014/main" id="{D1CC387C-962F-E9DD-B6AD-2EE5D59E625A}"/>
              </a:ext>
            </a:extLst>
          </p:cNvPr>
          <p:cNvSpPr>
            <a:spLocks noGrp="1"/>
          </p:cNvSpPr>
          <p:nvPr>
            <p:ph type="body" idx="36" hasCustomPrompt="1"/>
            <p:custDataLst>
              <p:tags r:id="rId1"/>
            </p:custDataLst>
          </p:nvPr>
        </p:nvSpPr>
        <p:spPr>
          <a:xfrm>
            <a:off x="2839782" y="2852241"/>
            <a:ext cx="2016000" cy="2088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2" name="Subtitle Placeholder">
            <a:extLst>
              <a:ext uri="{FF2B5EF4-FFF2-40B4-BE49-F238E27FC236}">
                <a16:creationId xmlns:a16="http://schemas.microsoft.com/office/drawing/2014/main" id="{E1482F17-790E-E75B-F8F6-55C1B63E919A}"/>
              </a:ext>
            </a:extLst>
          </p:cNvPr>
          <p:cNvSpPr>
            <a:spLocks noGrp="1"/>
          </p:cNvSpPr>
          <p:nvPr>
            <p:ph type="body" idx="37" hasCustomPrompt="1"/>
            <p:custDataLst>
              <p:tags r:id="rId2"/>
            </p:custDataLst>
          </p:nvPr>
        </p:nvSpPr>
        <p:spPr>
          <a:xfrm>
            <a:off x="2839782" y="4950603"/>
            <a:ext cx="2016000" cy="1324800"/>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30" name="Text Placeholder">
            <a:extLst>
              <a:ext uri="{FF2B5EF4-FFF2-40B4-BE49-F238E27FC236}">
                <a16:creationId xmlns:a16="http://schemas.microsoft.com/office/drawing/2014/main" id="{71F580E8-5298-1D6B-3ED8-AB74C79B8A66}"/>
              </a:ext>
            </a:extLst>
          </p:cNvPr>
          <p:cNvSpPr>
            <a:spLocks noGrp="1"/>
          </p:cNvSpPr>
          <p:nvPr>
            <p:ph type="body" idx="39" hasCustomPrompt="1"/>
            <p:custDataLst>
              <p:tags r:id="rId3"/>
            </p:custDataLst>
          </p:nvPr>
        </p:nvSpPr>
        <p:spPr>
          <a:xfrm>
            <a:off x="5092190" y="2852241"/>
            <a:ext cx="2016000" cy="2088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32" name="Subtitle Placeholder">
            <a:extLst>
              <a:ext uri="{FF2B5EF4-FFF2-40B4-BE49-F238E27FC236}">
                <a16:creationId xmlns:a16="http://schemas.microsoft.com/office/drawing/2014/main" id="{FA820685-BBD2-568B-6EF8-3D9A4C50DB4E}"/>
              </a:ext>
            </a:extLst>
          </p:cNvPr>
          <p:cNvSpPr>
            <a:spLocks noGrp="1"/>
          </p:cNvSpPr>
          <p:nvPr>
            <p:ph type="body" idx="40" hasCustomPrompt="1"/>
            <p:custDataLst>
              <p:tags r:id="rId4"/>
            </p:custDataLst>
          </p:nvPr>
        </p:nvSpPr>
        <p:spPr>
          <a:xfrm>
            <a:off x="5092190" y="4950603"/>
            <a:ext cx="2016000" cy="1324800"/>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13" name="Text Placeholder">
            <a:extLst>
              <a:ext uri="{FF2B5EF4-FFF2-40B4-BE49-F238E27FC236}">
                <a16:creationId xmlns:a16="http://schemas.microsoft.com/office/drawing/2014/main" id="{483D4E07-2B5D-8779-F5A5-C0D0D63AA84F}"/>
              </a:ext>
            </a:extLst>
          </p:cNvPr>
          <p:cNvSpPr>
            <a:spLocks noGrp="1"/>
          </p:cNvSpPr>
          <p:nvPr>
            <p:ph type="body" idx="42" hasCustomPrompt="1"/>
            <p:custDataLst>
              <p:tags r:id="rId5"/>
            </p:custDataLst>
          </p:nvPr>
        </p:nvSpPr>
        <p:spPr>
          <a:xfrm>
            <a:off x="587374" y="2852241"/>
            <a:ext cx="2016000" cy="2087852"/>
          </a:xfrm>
        </p:spPr>
        <p:txBody>
          <a:bodyPr lIns="216000" tIns="21600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16" name="Subtitle Placeholder">
            <a:extLst>
              <a:ext uri="{FF2B5EF4-FFF2-40B4-BE49-F238E27FC236}">
                <a16:creationId xmlns:a16="http://schemas.microsoft.com/office/drawing/2014/main" id="{9809A8A5-796C-BFB1-169A-1EE4E7A5D6CC}"/>
              </a:ext>
            </a:extLst>
          </p:cNvPr>
          <p:cNvSpPr>
            <a:spLocks noGrp="1"/>
          </p:cNvSpPr>
          <p:nvPr>
            <p:ph type="body" idx="43" hasCustomPrompt="1"/>
            <p:custDataLst>
              <p:tags r:id="rId6"/>
            </p:custDataLst>
          </p:nvPr>
        </p:nvSpPr>
        <p:spPr>
          <a:xfrm>
            <a:off x="587374" y="4950603"/>
            <a:ext cx="2016000" cy="1324800"/>
          </a:xfrm>
        </p:spPr>
        <p:txBody>
          <a:bodyPr wrap="square" lIns="216000" tIns="108000" rIns="216000" bIns="288000" anchor="t"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8" name="Text Placeholder">
            <a:extLst>
              <a:ext uri="{FF2B5EF4-FFF2-40B4-BE49-F238E27FC236}">
                <a16:creationId xmlns:a16="http://schemas.microsoft.com/office/drawing/2014/main" id="{7ED11787-EAAE-3B9B-32C6-0E663BDFDA6E}"/>
              </a:ext>
            </a:extLst>
          </p:cNvPr>
          <p:cNvSpPr>
            <a:spLocks noGrp="1"/>
          </p:cNvSpPr>
          <p:nvPr>
            <p:ph type="body" idx="44" hasCustomPrompt="1"/>
            <p:custDataLst>
              <p:tags r:id="rId7"/>
            </p:custDataLst>
          </p:nvPr>
        </p:nvSpPr>
        <p:spPr>
          <a:xfrm>
            <a:off x="7344598" y="2852241"/>
            <a:ext cx="2016000" cy="2088000"/>
          </a:xfrm>
        </p:spPr>
        <p:txBody>
          <a:bodyPr lIns="216000" tIns="216000" rIns="216000" bIns="0" anchor="b" anchorCtr="0">
            <a:noAutofit/>
          </a:bodyPr>
          <a:lstStyle>
            <a:lvl1pPr marL="0" indent="0" algn="l">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29" name="Subtitle Placeholder">
            <a:extLst>
              <a:ext uri="{FF2B5EF4-FFF2-40B4-BE49-F238E27FC236}">
                <a16:creationId xmlns:a16="http://schemas.microsoft.com/office/drawing/2014/main" id="{92CD3072-51D0-544D-F548-5CB43A15A25A}"/>
              </a:ext>
            </a:extLst>
          </p:cNvPr>
          <p:cNvSpPr>
            <a:spLocks noGrp="1"/>
          </p:cNvSpPr>
          <p:nvPr>
            <p:ph type="body" idx="45" hasCustomPrompt="1"/>
            <p:custDataLst>
              <p:tags r:id="rId8"/>
            </p:custDataLst>
          </p:nvPr>
        </p:nvSpPr>
        <p:spPr>
          <a:xfrm>
            <a:off x="7344598" y="4950603"/>
            <a:ext cx="2016000" cy="1323197"/>
          </a:xfrm>
        </p:spPr>
        <p:txBody>
          <a:bodyPr wrap="square" lIns="216000" tIns="108000" rIns="216000" bIns="288000" anchor="t" anchorCtr="0">
            <a:noAutofit/>
          </a:bodyPr>
          <a:lstStyle>
            <a:lvl1pPr marL="0" indent="0" algn="l">
              <a:buNone/>
              <a:defRPr sz="2000" b="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47" name="Прямоугольник: скругленные углы 46">
            <a:extLst>
              <a:ext uri="{FF2B5EF4-FFF2-40B4-BE49-F238E27FC236}">
                <a16:creationId xmlns:a16="http://schemas.microsoft.com/office/drawing/2014/main" id="{D78AC21A-D626-1C58-C939-110186E009B9}"/>
              </a:ext>
            </a:extLst>
          </p:cNvPr>
          <p:cNvSpPr/>
          <p:nvPr userDrawn="1"/>
        </p:nvSpPr>
        <p:spPr>
          <a:xfrm>
            <a:off x="9597006" y="2275542"/>
            <a:ext cx="2016000" cy="3997973"/>
          </a:xfrm>
          <a:prstGeom prst="roundRect">
            <a:avLst>
              <a:gd name="adj" fmla="val 1517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Text Placeholder">
            <a:extLst>
              <a:ext uri="{FF2B5EF4-FFF2-40B4-BE49-F238E27FC236}">
                <a16:creationId xmlns:a16="http://schemas.microsoft.com/office/drawing/2014/main" id="{11316F0F-7C0E-DAD1-72C4-079BE6D9384C}"/>
              </a:ext>
            </a:extLst>
          </p:cNvPr>
          <p:cNvSpPr>
            <a:spLocks noGrp="1"/>
          </p:cNvSpPr>
          <p:nvPr>
            <p:ph type="body" idx="52" hasCustomPrompt="1"/>
            <p:custDataLst>
              <p:tags r:id="rId9"/>
            </p:custDataLst>
          </p:nvPr>
        </p:nvSpPr>
        <p:spPr>
          <a:xfrm>
            <a:off x="9597006" y="2852241"/>
            <a:ext cx="2016000" cy="2088000"/>
          </a:xfrm>
        </p:spPr>
        <p:txBody>
          <a:bodyPr lIns="216000" tIns="216000" rIns="216000" bIns="0" anchor="b" anchorCtr="0">
            <a:noAutofit/>
          </a:bodyPr>
          <a:lstStyle>
            <a:lvl1pPr marL="0" indent="0" algn="l">
              <a:buNone/>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p>
        </p:txBody>
      </p:sp>
      <p:sp>
        <p:nvSpPr>
          <p:cNvPr id="51" name="Subtitle Placeholder">
            <a:extLst>
              <a:ext uri="{FF2B5EF4-FFF2-40B4-BE49-F238E27FC236}">
                <a16:creationId xmlns:a16="http://schemas.microsoft.com/office/drawing/2014/main" id="{46315B6F-F2A5-E5F5-B51E-0F80C16D3CA4}"/>
              </a:ext>
            </a:extLst>
          </p:cNvPr>
          <p:cNvSpPr>
            <a:spLocks noGrp="1"/>
          </p:cNvSpPr>
          <p:nvPr>
            <p:ph type="body" idx="53" hasCustomPrompt="1"/>
            <p:custDataLst>
              <p:tags r:id="rId10"/>
            </p:custDataLst>
          </p:nvPr>
        </p:nvSpPr>
        <p:spPr>
          <a:xfrm>
            <a:off x="9597006" y="4950603"/>
            <a:ext cx="2016000" cy="1323197"/>
          </a:xfrm>
        </p:spPr>
        <p:txBody>
          <a:bodyPr wrap="square" lIns="216000" tIns="108000" rIns="216000" bIns="288000" anchor="t" anchorCtr="0">
            <a:noAutofit/>
          </a:bodyPr>
          <a:lstStyle>
            <a:lvl1pPr marL="0" indent="0" algn="l">
              <a:buNone/>
              <a:defRPr sz="2000" b="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text</a:t>
            </a:r>
            <a:endParaRPr lang="ru-RU"/>
          </a:p>
        </p:txBody>
      </p:sp>
      <p:sp>
        <p:nvSpPr>
          <p:cNvPr id="2" name="Title Placeholder">
            <a:extLst>
              <a:ext uri="{FF2B5EF4-FFF2-40B4-BE49-F238E27FC236}">
                <a16:creationId xmlns:a16="http://schemas.microsoft.com/office/drawing/2014/main" id="{D76560AC-8983-4A80-8CB4-32832B7A7E32}"/>
              </a:ext>
            </a:extLst>
          </p:cNvPr>
          <p:cNvSpPr>
            <a:spLocks noGrp="1"/>
          </p:cNvSpPr>
          <p:nvPr>
            <p:ph type="title" hasCustomPrompt="1"/>
            <p:custDataLst>
              <p:tags r:id="rId11"/>
            </p:custDataLst>
          </p:nvPr>
        </p:nvSpPr>
        <p:spPr>
          <a:xfrm>
            <a:off x="597207" y="1309407"/>
            <a:ext cx="11007419" cy="664797"/>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7" name="Ellipse">
            <a:extLst>
              <a:ext uri="{FF2B5EF4-FFF2-40B4-BE49-F238E27FC236}">
                <a16:creationId xmlns:a16="http://schemas.microsoft.com/office/drawing/2014/main" id="{8A6E1B3A-7870-E08C-C845-A09D8E96C60A}"/>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Ellipse">
            <a:extLst>
              <a:ext uri="{FF2B5EF4-FFF2-40B4-BE49-F238E27FC236}">
                <a16:creationId xmlns:a16="http://schemas.microsoft.com/office/drawing/2014/main" id="{7A208CA6-0D7F-B2E9-7C97-101FA36A7B61}"/>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A9FD348A-81FD-3253-F1B0-774FA29BB2F4}"/>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Footer Placeholder">
            <a:extLst>
              <a:ext uri="{FF2B5EF4-FFF2-40B4-BE49-F238E27FC236}">
                <a16:creationId xmlns:a16="http://schemas.microsoft.com/office/drawing/2014/main" id="{C32ED264-97AE-563A-B9CF-670F759E43AB}"/>
              </a:ext>
            </a:extLst>
          </p:cNvPr>
          <p:cNvSpPr>
            <a:spLocks noGrp="1"/>
          </p:cNvSpPr>
          <p:nvPr>
            <p:ph type="body" sz="quarter" idx="22" hasCustomPrompt="1"/>
            <p:custDataLst>
              <p:tags r:id="rId1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sp>
        <p:nvSpPr>
          <p:cNvPr id="14" name="Овал 11">
            <a:extLst>
              <a:ext uri="{FF2B5EF4-FFF2-40B4-BE49-F238E27FC236}">
                <a16:creationId xmlns:a16="http://schemas.microsoft.com/office/drawing/2014/main" id="{7A0EB13B-A6D7-F9EA-A8D1-C21A4A9ED741}"/>
              </a:ext>
            </a:extLst>
          </p:cNvPr>
          <p:cNvSpPr/>
          <p:nvPr userDrawn="1"/>
        </p:nvSpPr>
        <p:spPr>
          <a:xfrm>
            <a:off x="813207" y="2463133"/>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2" descr="Стрелка вниз со сплошной заливкой">
            <a:extLst>
              <a:ext uri="{FF2B5EF4-FFF2-40B4-BE49-F238E27FC236}">
                <a16:creationId xmlns:a16="http://schemas.microsoft.com/office/drawing/2014/main" id="{56BD33F0-131B-48A5-F74C-28FAD898F90E}"/>
              </a:ext>
            </a:extLst>
          </p:cNvPr>
          <p:cNvPicPr>
            <a:picLocks noChangeAspect="1"/>
          </p:cNvPicPr>
          <p:nvPr userDrawn="1"/>
        </p:nvPicPr>
        <p:blipFill>
          <a:blip r:embed="rId14">
            <a:extLst>
              <a:ext uri="{96DAC541-7B7A-43D3-8B79-37D633B846F1}">
                <asvg:svgBlip xmlns:asvg="http://schemas.microsoft.com/office/drawing/2016/SVG/main" r:embed="rId15"/>
              </a:ext>
            </a:extLst>
          </a:blip>
          <a:srcRect t="54542" b="3102"/>
          <a:stretch>
            <a:fillRect/>
          </a:stretch>
        </p:blipFill>
        <p:spPr>
          <a:xfrm>
            <a:off x="748097" y="2560065"/>
            <a:ext cx="562221" cy="238137"/>
          </a:xfrm>
          <a:prstGeom prst="rect">
            <a:avLst/>
          </a:prstGeom>
        </p:spPr>
      </p:pic>
      <p:sp>
        <p:nvSpPr>
          <p:cNvPr id="20" name="Овал 11">
            <a:extLst>
              <a:ext uri="{FF2B5EF4-FFF2-40B4-BE49-F238E27FC236}">
                <a16:creationId xmlns:a16="http://schemas.microsoft.com/office/drawing/2014/main" id="{7475D353-82CA-96E7-9B5A-3B65D22DB553}"/>
              </a:ext>
            </a:extLst>
          </p:cNvPr>
          <p:cNvSpPr/>
          <p:nvPr userDrawn="1"/>
        </p:nvSpPr>
        <p:spPr>
          <a:xfrm>
            <a:off x="3066457" y="2409879"/>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2" name="Рисунок 12" descr="Стрелка вниз со сплошной заливкой">
            <a:extLst>
              <a:ext uri="{FF2B5EF4-FFF2-40B4-BE49-F238E27FC236}">
                <a16:creationId xmlns:a16="http://schemas.microsoft.com/office/drawing/2014/main" id="{123BB6EE-EAA8-968D-2D2B-EFCB849BFB41}"/>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a:off x="3001347" y="2506811"/>
            <a:ext cx="562221" cy="238137"/>
          </a:xfrm>
          <a:prstGeom prst="rect">
            <a:avLst/>
          </a:prstGeom>
        </p:spPr>
      </p:pic>
      <p:sp>
        <p:nvSpPr>
          <p:cNvPr id="24" name="Овал 11">
            <a:extLst>
              <a:ext uri="{FF2B5EF4-FFF2-40B4-BE49-F238E27FC236}">
                <a16:creationId xmlns:a16="http://schemas.microsoft.com/office/drawing/2014/main" id="{8CFBB2A4-66E6-A113-05CC-2A79C6F34DA4}"/>
              </a:ext>
            </a:extLst>
          </p:cNvPr>
          <p:cNvSpPr/>
          <p:nvPr userDrawn="1"/>
        </p:nvSpPr>
        <p:spPr>
          <a:xfrm>
            <a:off x="5318444" y="2409879"/>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7" name="Рисунок 12" descr="Стрелка вниз со сплошной заливкой">
            <a:extLst>
              <a:ext uri="{FF2B5EF4-FFF2-40B4-BE49-F238E27FC236}">
                <a16:creationId xmlns:a16="http://schemas.microsoft.com/office/drawing/2014/main" id="{A675FE56-7F87-8A51-C92E-246318247849}"/>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a:off x="5253334" y="2506811"/>
            <a:ext cx="562221" cy="238137"/>
          </a:xfrm>
          <a:prstGeom prst="rect">
            <a:avLst/>
          </a:prstGeom>
        </p:spPr>
      </p:pic>
      <p:sp>
        <p:nvSpPr>
          <p:cNvPr id="34" name="Овал 11">
            <a:extLst>
              <a:ext uri="{FF2B5EF4-FFF2-40B4-BE49-F238E27FC236}">
                <a16:creationId xmlns:a16="http://schemas.microsoft.com/office/drawing/2014/main" id="{D1FED975-92A2-A494-E356-873020619DB9}"/>
              </a:ext>
            </a:extLst>
          </p:cNvPr>
          <p:cNvSpPr/>
          <p:nvPr userDrawn="1"/>
        </p:nvSpPr>
        <p:spPr>
          <a:xfrm>
            <a:off x="7566592" y="2409879"/>
            <a:ext cx="432000" cy="432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5" name="Рисунок 12" descr="Стрелка вниз со сплошной заливкой">
            <a:extLst>
              <a:ext uri="{FF2B5EF4-FFF2-40B4-BE49-F238E27FC236}">
                <a16:creationId xmlns:a16="http://schemas.microsoft.com/office/drawing/2014/main" id="{5036A6E1-A9A6-8651-EE30-CEEA163D8F4D}"/>
              </a:ext>
            </a:extLst>
          </p:cNvPr>
          <p:cNvPicPr>
            <a:picLocks noChangeAspect="1"/>
          </p:cNvPicPr>
          <p:nvPr userDrawn="1"/>
        </p:nvPicPr>
        <p:blipFill>
          <a:blip r:embed="rId16">
            <a:extLst>
              <a:ext uri="{96DAC541-7B7A-43D3-8B79-37D633B846F1}">
                <asvg:svgBlip xmlns:asvg="http://schemas.microsoft.com/office/drawing/2016/SVG/main" r:embed="rId17"/>
              </a:ext>
            </a:extLst>
          </a:blip>
          <a:srcRect t="54542" b="3102"/>
          <a:stretch>
            <a:fillRect/>
          </a:stretch>
        </p:blipFill>
        <p:spPr>
          <a:xfrm>
            <a:off x="7501482" y="2506811"/>
            <a:ext cx="562221" cy="238137"/>
          </a:xfrm>
          <a:prstGeom prst="rect">
            <a:avLst/>
          </a:prstGeom>
        </p:spPr>
      </p:pic>
      <p:sp>
        <p:nvSpPr>
          <p:cNvPr id="37" name="Овал 11">
            <a:extLst>
              <a:ext uri="{FF2B5EF4-FFF2-40B4-BE49-F238E27FC236}">
                <a16:creationId xmlns:a16="http://schemas.microsoft.com/office/drawing/2014/main" id="{AAEB4EF8-5791-6108-DB01-DDBA7AD6D0C1}"/>
              </a:ext>
            </a:extLst>
          </p:cNvPr>
          <p:cNvSpPr/>
          <p:nvPr userDrawn="1"/>
        </p:nvSpPr>
        <p:spPr>
          <a:xfrm>
            <a:off x="9823260" y="2409879"/>
            <a:ext cx="432000" cy="43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8" name="Рисунок 12" descr="Стрелка вниз со сплошной заливкой">
            <a:extLst>
              <a:ext uri="{FF2B5EF4-FFF2-40B4-BE49-F238E27FC236}">
                <a16:creationId xmlns:a16="http://schemas.microsoft.com/office/drawing/2014/main" id="{9CD0F543-28AE-E014-F080-82ECF60BF74B}"/>
              </a:ext>
            </a:extLst>
          </p:cNvPr>
          <p:cNvPicPr>
            <a:picLocks noChangeAspect="1"/>
          </p:cNvPicPr>
          <p:nvPr userDrawn="1"/>
        </p:nvPicPr>
        <p:blipFill>
          <a:blip r:embed="rId18">
            <a:extLst>
              <a:ext uri="{96DAC541-7B7A-43D3-8B79-37D633B846F1}">
                <asvg:svgBlip xmlns:asvg="http://schemas.microsoft.com/office/drawing/2016/SVG/main" r:embed="rId19"/>
              </a:ext>
            </a:extLst>
          </a:blip>
          <a:srcRect t="54542" b="3102"/>
          <a:stretch>
            <a:fillRect/>
          </a:stretch>
        </p:blipFill>
        <p:spPr>
          <a:xfrm>
            <a:off x="9758150" y="2506811"/>
            <a:ext cx="562221" cy="238137"/>
          </a:xfrm>
          <a:prstGeom prst="rect">
            <a:avLst/>
          </a:prstGeom>
        </p:spPr>
      </p:pic>
      <p:pic>
        <p:nvPicPr>
          <p:cNvPr id="8" name="Free Badge"/>
          <p:cNvPicPr>
            <a:picLocks noChangeAspect="1"/>
          </p:cNvPicPr>
          <p:nvPr userDrawn="1"/>
        </p:nvPicPr>
        <p:blipFill>
          <a:blip r:embed="rId20"/>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1313506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ImageColumns">
    <p:bg>
      <p:bgPr>
        <a:solidFill>
          <a:schemeClr val="bg2"/>
        </a:solidFill>
        <a:effectLst/>
      </p:bgPr>
    </p:bg>
    <p:spTree>
      <p:nvGrpSpPr>
        <p:cNvPr id="1" name=""/>
        <p:cNvGrpSpPr/>
        <p:nvPr/>
      </p:nvGrpSpPr>
      <p:grpSpPr>
        <a:xfrm>
          <a:off x="0" y="0"/>
          <a:ext cx="0" cy="0"/>
          <a:chOff x="0" y="0"/>
          <a:chExt cx="0" cy="0"/>
        </a:xfrm>
      </p:grpSpPr>
      <p:sp>
        <p:nvSpPr>
          <p:cNvPr id="3" name="Text Placeholder">
            <a:extLst>
              <a:ext uri="{FF2B5EF4-FFF2-40B4-BE49-F238E27FC236}">
                <a16:creationId xmlns:a16="http://schemas.microsoft.com/office/drawing/2014/main" id="{DF736408-7033-3DEF-7582-9C6C1B69B271}"/>
              </a:ext>
            </a:extLst>
          </p:cNvPr>
          <p:cNvSpPr>
            <a:spLocks noGrp="1"/>
          </p:cNvSpPr>
          <p:nvPr>
            <p:ph type="body" idx="26"/>
            <p:custDataLst>
              <p:tags r:id="rId1"/>
            </p:custDataLst>
          </p:nvPr>
        </p:nvSpPr>
        <p:spPr>
          <a:xfrm>
            <a:off x="588000" y="5858302"/>
            <a:ext cx="11016000" cy="415498"/>
          </a:xfrm>
        </p:spPr>
        <p:txBody>
          <a:bodyPr lIns="0" tIns="0" rIns="0" bIns="0" anchor="b" anchorCtr="0">
            <a:noAutofit/>
          </a:bodyPr>
          <a:lstStyle>
            <a:lvl1pPr marL="0" indent="0" algn="ctr">
              <a:spcBef>
                <a:spcPts val="0"/>
              </a:spcBef>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ru-RU"/>
          </a:p>
        </p:txBody>
      </p:sp>
      <p:sp>
        <p:nvSpPr>
          <p:cNvPr id="5" name="Subtitle Placeholder">
            <a:extLst>
              <a:ext uri="{FF2B5EF4-FFF2-40B4-BE49-F238E27FC236}">
                <a16:creationId xmlns:a16="http://schemas.microsoft.com/office/drawing/2014/main" id="{7C98F59F-A6C9-2B50-6862-5346466525A4}"/>
              </a:ext>
            </a:extLst>
          </p:cNvPr>
          <p:cNvSpPr>
            <a:spLocks noGrp="1"/>
          </p:cNvSpPr>
          <p:nvPr>
            <p:ph type="title" hasCustomPrompt="1"/>
            <p:custDataLst>
              <p:tags r:id="rId2"/>
            </p:custDataLst>
          </p:nvPr>
        </p:nvSpPr>
        <p:spPr>
          <a:xfrm>
            <a:off x="597207" y="1309407"/>
            <a:ext cx="11007418" cy="276999"/>
          </a:xfrm>
          <a:prstGeom prst="rect">
            <a:avLst/>
          </a:prstGeom>
        </p:spPr>
        <p:txBody>
          <a:bodyPr vert="horz" wrap="square" lIns="0" tIns="0" rIns="0" bIns="0" rtlCol="0" anchor="t" anchorCtr="0">
            <a:noAutofit/>
          </a:bodyPr>
          <a:lstStyle>
            <a:lvl1pPr>
              <a:defRPr sz="2000" spc="0">
                <a:latin typeface="+mn-lt"/>
              </a:defRPr>
            </a:lvl1pPr>
          </a:lstStyle>
          <a:p>
            <a:pPr lvl="0"/>
            <a:r>
              <a:rPr lang="en-US"/>
              <a:t>Click to edit Master text styles</a:t>
            </a:r>
            <a:endParaRPr lang="ru-RU"/>
          </a:p>
        </p:txBody>
      </p:sp>
      <p:sp>
        <p:nvSpPr>
          <p:cNvPr id="8" name="Ellipse">
            <a:extLst>
              <a:ext uri="{FF2B5EF4-FFF2-40B4-BE49-F238E27FC236}">
                <a16:creationId xmlns:a16="http://schemas.microsoft.com/office/drawing/2014/main" id="{02FABE68-D98C-B865-1E4E-339575F280A4}"/>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Ellipse">
            <a:extLst>
              <a:ext uri="{FF2B5EF4-FFF2-40B4-BE49-F238E27FC236}">
                <a16:creationId xmlns:a16="http://schemas.microsoft.com/office/drawing/2014/main" id="{0A0EB275-2511-BE54-B124-BB08057C5C3B}"/>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5A5F67B1-BD39-8C45-D33B-9E3AE3AFFF4C}"/>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Footer Placeholder">
            <a:extLst>
              <a:ext uri="{FF2B5EF4-FFF2-40B4-BE49-F238E27FC236}">
                <a16:creationId xmlns:a16="http://schemas.microsoft.com/office/drawing/2014/main" id="{AB80DB90-F401-A090-2022-8CC8A7F596A2}"/>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Footer Placeholder</a:t>
            </a:r>
            <a:endParaRPr lang="ru-RU"/>
          </a:p>
        </p:txBody>
      </p:sp>
      <p:sp>
        <p:nvSpPr>
          <p:cNvPr id="12" name="Picture Placeholder 11">
            <a:extLst>
              <a:ext uri="{FF2B5EF4-FFF2-40B4-BE49-F238E27FC236}">
                <a16:creationId xmlns:a16="http://schemas.microsoft.com/office/drawing/2014/main" id="{779F6F6C-B0C0-FD55-BA23-AAC3C485E665}"/>
              </a:ext>
            </a:extLst>
          </p:cNvPr>
          <p:cNvSpPr>
            <a:spLocks noGrp="1"/>
          </p:cNvSpPr>
          <p:nvPr>
            <p:ph type="pic" sz="quarter" idx="27"/>
          </p:nvPr>
        </p:nvSpPr>
        <p:spPr>
          <a:xfrm>
            <a:off x="587375" y="1802406"/>
            <a:ext cx="11017250" cy="3839898"/>
          </a:xfrm>
          <a:prstGeom prst="roundRect">
            <a:avLst>
              <a:gd name="adj" fmla="val 11209"/>
            </a:avLst>
          </a:prstGeom>
        </p:spPr>
        <p:txBody>
          <a:bodyPr/>
          <a:lstStyle/>
          <a:p>
            <a:endParaRPr lang="ru-RU"/>
          </a:p>
        </p:txBody>
      </p:sp>
      <p:pic>
        <p:nvPicPr>
          <p:cNvPr id="2" name="Free Badge"/>
          <p:cNvPicPr>
            <a:picLocks noChangeAspect="1"/>
          </p:cNvPicPr>
          <p:nvPr userDrawn="1"/>
        </p:nvPicPr>
        <p:blipFill>
          <a:blip r:embed="rId5"/>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569448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bullets">
    <p:bg>
      <p:bgPr>
        <a:solidFill>
          <a:schemeClr val="tx1"/>
        </a:solidFill>
        <a:effectLst/>
      </p:bgPr>
    </p:bg>
    <p:spTree>
      <p:nvGrpSpPr>
        <p:cNvPr id="1" name=""/>
        <p:cNvGrpSpPr/>
        <p:nvPr/>
      </p:nvGrpSpPr>
      <p:grpSpPr>
        <a:xfrm>
          <a:off x="0" y="0"/>
          <a:ext cx="0" cy="0"/>
          <a:chOff x="0" y="0"/>
          <a:chExt cx="0" cy="0"/>
        </a:xfrm>
      </p:grpSpPr>
      <p:sp>
        <p:nvSpPr>
          <p:cNvPr id="13" name="Рисунок 19">
            <a:extLst>
              <a:ext uri="{FF2B5EF4-FFF2-40B4-BE49-F238E27FC236}">
                <a16:creationId xmlns:a16="http://schemas.microsoft.com/office/drawing/2014/main" id="{F5B58ABD-0DB8-F2A8-6CE7-3B8D7570AE76}"/>
              </a:ext>
            </a:extLst>
          </p:cNvPr>
          <p:cNvSpPr>
            <a:spLocks noGrp="1"/>
          </p:cNvSpPr>
          <p:nvPr>
            <p:ph type="pic" sz="quarter" idx="12"/>
          </p:nvPr>
        </p:nvSpPr>
        <p:spPr>
          <a:xfrm>
            <a:off x="6203952" y="584200"/>
            <a:ext cx="5400674" cy="5689141"/>
          </a:xfrm>
          <a:prstGeom prst="roundRect">
            <a:avLst>
              <a:gd name="adj" fmla="val 7840"/>
            </a:avLst>
          </a:prstGeom>
        </p:spPr>
        <p:txBody>
          <a:bodyPr/>
          <a:lstStyle/>
          <a:p>
            <a:endParaRPr lang="ru-RU"/>
          </a:p>
        </p:txBody>
      </p:sp>
      <p:sp>
        <p:nvSpPr>
          <p:cNvPr id="25" name="Ellipse">
            <a:extLst>
              <a:ext uri="{FF2B5EF4-FFF2-40B4-BE49-F238E27FC236}">
                <a16:creationId xmlns:a16="http://schemas.microsoft.com/office/drawing/2014/main" id="{CA8BA05A-4DCA-F797-B924-5AA579AB0836}"/>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Ellipse">
            <a:extLst>
              <a:ext uri="{FF2B5EF4-FFF2-40B4-BE49-F238E27FC236}">
                <a16:creationId xmlns:a16="http://schemas.microsoft.com/office/drawing/2014/main" id="{E7D60930-12F6-701A-BC78-1B87D0D94F09}"/>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Ellipse">
            <a:extLst>
              <a:ext uri="{FF2B5EF4-FFF2-40B4-BE49-F238E27FC236}">
                <a16:creationId xmlns:a16="http://schemas.microsoft.com/office/drawing/2014/main" id="{4C560EE8-6360-8451-B689-CCEDB3E0C3BA}"/>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ooter Placeholder">
            <a:extLst>
              <a:ext uri="{FF2B5EF4-FFF2-40B4-BE49-F238E27FC236}">
                <a16:creationId xmlns:a16="http://schemas.microsoft.com/office/drawing/2014/main" id="{CD7676F1-A573-51B3-E4B7-8720FFE7F234}"/>
              </a:ext>
            </a:extLst>
          </p:cNvPr>
          <p:cNvSpPr>
            <a:spLocks noGrp="1"/>
          </p:cNvSpPr>
          <p:nvPr>
            <p:ph type="body" sz="quarter" idx="22" hasCustomPrompt="1"/>
            <p:custDataLst>
              <p:tags r:id="rId1"/>
            </p:custDataLst>
          </p:nvPr>
        </p:nvSpPr>
        <p:spPr>
          <a:xfrm>
            <a:off x="1512423" y="586604"/>
            <a:ext cx="4475627"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Footer Placeholder</a:t>
            </a:r>
            <a:endParaRPr lang="ru-RU"/>
          </a:p>
        </p:txBody>
      </p:sp>
      <p:sp>
        <p:nvSpPr>
          <p:cNvPr id="5" name="Заголовок 1">
            <a:extLst>
              <a:ext uri="{FF2B5EF4-FFF2-40B4-BE49-F238E27FC236}">
                <a16:creationId xmlns:a16="http://schemas.microsoft.com/office/drawing/2014/main" id="{F58620C0-1826-D92F-7784-C05EE830901E}"/>
              </a:ext>
            </a:extLst>
          </p:cNvPr>
          <p:cNvSpPr>
            <a:spLocks noGrp="1"/>
          </p:cNvSpPr>
          <p:nvPr>
            <p:ph type="title" hasCustomPrompt="1"/>
          </p:nvPr>
        </p:nvSpPr>
        <p:spPr>
          <a:xfrm>
            <a:off x="597208" y="1309407"/>
            <a:ext cx="5390842" cy="1329595"/>
          </a:xfrm>
          <a:prstGeom prst="rect">
            <a:avLst/>
          </a:prstGeom>
        </p:spPr>
        <p:txBody>
          <a:bodyPr vert="horz" wrap="square" lIns="0" tIns="0" rIns="216000" bIns="0" rtlCol="0" anchor="t" anchorCtr="0">
            <a:noAutofit/>
          </a:bodyPr>
          <a:lstStyle>
            <a:lvl1pPr>
              <a:defRPr sz="4800">
                <a:solidFill>
                  <a:schemeClr val="bg1"/>
                </a:solidFill>
              </a:defRPr>
            </a:lvl1pPr>
          </a:lstStyle>
          <a:p>
            <a:pPr lvl="0"/>
            <a:r>
              <a:rPr lang="en-US"/>
              <a:t>Click to edit Master text styles</a:t>
            </a:r>
            <a:endParaRPr lang="ru-RU"/>
          </a:p>
        </p:txBody>
      </p:sp>
      <p:sp>
        <p:nvSpPr>
          <p:cNvPr id="11" name="Text Placeholder">
            <a:extLst>
              <a:ext uri="{FF2B5EF4-FFF2-40B4-BE49-F238E27FC236}">
                <a16:creationId xmlns:a16="http://schemas.microsoft.com/office/drawing/2014/main" id="{4E22C4B1-7E49-FB7E-4C6F-33773DCE17FA}"/>
              </a:ext>
            </a:extLst>
          </p:cNvPr>
          <p:cNvSpPr>
            <a:spLocks noGrp="1"/>
          </p:cNvSpPr>
          <p:nvPr>
            <p:ph type="body" idx="25"/>
            <p:custDataLst>
              <p:tags r:id="rId2"/>
            </p:custDataLst>
          </p:nvPr>
        </p:nvSpPr>
        <p:spPr>
          <a:xfrm>
            <a:off x="597765" y="3041405"/>
            <a:ext cx="5390284" cy="3231654"/>
          </a:xfrm>
        </p:spPr>
        <p:txBody>
          <a:bodyPr wrap="square" lIns="0" tIns="0" rIns="216000" bIns="0" anchor="ctr" anchorCtr="0">
            <a:noAutofit/>
          </a:bodyPr>
          <a:lstStyle>
            <a:lvl1pPr marL="0" marR="0" indent="2667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endParaRPr lang="ru-RU"/>
          </a:p>
        </p:txBody>
      </p:sp>
      <p:pic>
        <p:nvPicPr>
          <p:cNvPr id="8" name="Free Badge"/>
          <p:cNvPicPr>
            <a:picLocks noChangeAspect="1"/>
          </p:cNvPicPr>
          <p:nvPr userDrawn="1"/>
        </p:nvPicPr>
        <p:blipFill>
          <a:blip r:embed="rId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3677160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ull-screen-chart">
    <p:bg>
      <p:bgPr>
        <a:solidFill>
          <a:schemeClr val="bg2"/>
        </a:solidFill>
        <a:effectLst/>
      </p:bgPr>
    </p:bg>
    <p:spTree>
      <p:nvGrpSpPr>
        <p:cNvPr id="1" name=""/>
        <p:cNvGrpSpPr/>
        <p:nvPr/>
      </p:nvGrpSpPr>
      <p:grpSpPr>
        <a:xfrm>
          <a:off x="0" y="0"/>
          <a:ext cx="0" cy="0"/>
          <a:chOff x="0" y="0"/>
          <a:chExt cx="0" cy="0"/>
        </a:xfrm>
      </p:grpSpPr>
      <p:sp>
        <p:nvSpPr>
          <p:cNvPr id="3" name="Text Placeholder">
            <a:extLst>
              <a:ext uri="{FF2B5EF4-FFF2-40B4-BE49-F238E27FC236}">
                <a16:creationId xmlns:a16="http://schemas.microsoft.com/office/drawing/2014/main" id="{DF736408-7033-3DEF-7582-9C6C1B69B271}"/>
              </a:ext>
            </a:extLst>
          </p:cNvPr>
          <p:cNvSpPr>
            <a:spLocks noGrp="1"/>
          </p:cNvSpPr>
          <p:nvPr>
            <p:ph type="body" idx="26"/>
            <p:custDataLst>
              <p:tags r:id="rId1"/>
            </p:custDataLst>
          </p:nvPr>
        </p:nvSpPr>
        <p:spPr>
          <a:xfrm>
            <a:off x="588000" y="5650552"/>
            <a:ext cx="11016000" cy="623248"/>
          </a:xfrm>
        </p:spPr>
        <p:txBody>
          <a:bodyPr lIns="0" tIns="0" rIns="0" bIns="0" anchor="b" anchorCtr="0">
            <a:noAutofit/>
          </a:bodyPr>
          <a:lstStyle>
            <a:lvl1pPr marL="0" indent="0" algn="ctr">
              <a:spcBef>
                <a:spcPts val="0"/>
              </a:spcBef>
              <a:buNone/>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ru-RU"/>
          </a:p>
        </p:txBody>
      </p:sp>
      <p:sp>
        <p:nvSpPr>
          <p:cNvPr id="5" name="Titl">
            <a:extLst>
              <a:ext uri="{FF2B5EF4-FFF2-40B4-BE49-F238E27FC236}">
                <a16:creationId xmlns:a16="http://schemas.microsoft.com/office/drawing/2014/main" id="{7C98F59F-A6C9-2B50-6862-5346466525A4}"/>
              </a:ext>
            </a:extLst>
          </p:cNvPr>
          <p:cNvSpPr>
            <a:spLocks noGrp="1"/>
          </p:cNvSpPr>
          <p:nvPr>
            <p:ph type="title" hasCustomPrompt="1"/>
          </p:nvPr>
        </p:nvSpPr>
        <p:spPr>
          <a:xfrm>
            <a:off x="597207" y="1309407"/>
            <a:ext cx="11007418" cy="664797"/>
          </a:xfrm>
          <a:prstGeom prst="rect">
            <a:avLst/>
          </a:prstGeom>
        </p:spPr>
        <p:txBody>
          <a:bodyPr vert="horz" wrap="square" lIns="0" tIns="0" rIns="0" bIns="0" rtlCol="0" anchor="t" anchorCtr="0">
            <a:noAutofit/>
          </a:bodyPr>
          <a:lstStyle>
            <a:lvl1pPr>
              <a:defRPr sz="4800"/>
            </a:lvl1pPr>
          </a:lstStyle>
          <a:p>
            <a:pPr lvl="0"/>
            <a:r>
              <a:rPr lang="en-US"/>
              <a:t>Click to edit Master text styles</a:t>
            </a:r>
            <a:endParaRPr lang="ru-RU"/>
          </a:p>
        </p:txBody>
      </p:sp>
      <p:sp>
        <p:nvSpPr>
          <p:cNvPr id="8" name="Ellipse">
            <a:extLst>
              <a:ext uri="{FF2B5EF4-FFF2-40B4-BE49-F238E27FC236}">
                <a16:creationId xmlns:a16="http://schemas.microsoft.com/office/drawing/2014/main" id="{02FABE68-D98C-B865-1E4E-339575F280A4}"/>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Ellipse">
            <a:extLst>
              <a:ext uri="{FF2B5EF4-FFF2-40B4-BE49-F238E27FC236}">
                <a16:creationId xmlns:a16="http://schemas.microsoft.com/office/drawing/2014/main" id="{0A0EB275-2511-BE54-B124-BB08057C5C3B}"/>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Ellipse">
            <a:extLst>
              <a:ext uri="{FF2B5EF4-FFF2-40B4-BE49-F238E27FC236}">
                <a16:creationId xmlns:a16="http://schemas.microsoft.com/office/drawing/2014/main" id="{5A5F67B1-BD39-8C45-D33B-9E3AE3AFFF4C}"/>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Footer Placeholder">
            <a:extLst>
              <a:ext uri="{FF2B5EF4-FFF2-40B4-BE49-F238E27FC236}">
                <a16:creationId xmlns:a16="http://schemas.microsoft.com/office/drawing/2014/main" id="{AB80DB90-F401-A090-2022-8CC8A7F596A2}"/>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Footer Placeholder</a:t>
            </a:r>
            <a:endParaRPr lang="ru-RU"/>
          </a:p>
        </p:txBody>
      </p:sp>
      <p:sp>
        <p:nvSpPr>
          <p:cNvPr id="4" name="Chart Placeholder 3">
            <a:extLst>
              <a:ext uri="{FF2B5EF4-FFF2-40B4-BE49-F238E27FC236}">
                <a16:creationId xmlns:a16="http://schemas.microsoft.com/office/drawing/2014/main" id="{F1E030C2-BCA9-6AC1-5CEF-18F8CC03D0E9}"/>
              </a:ext>
            </a:extLst>
          </p:cNvPr>
          <p:cNvSpPr>
            <a:spLocks noGrp="1"/>
          </p:cNvSpPr>
          <p:nvPr>
            <p:ph type="chart" sz="quarter" idx="28"/>
          </p:nvPr>
        </p:nvSpPr>
        <p:spPr>
          <a:xfrm>
            <a:off x="588000" y="2171700"/>
            <a:ext cx="11016000" cy="3262852"/>
          </a:xfrm>
        </p:spPr>
        <p:txBody>
          <a:bodyPr/>
          <a:lstStyle/>
          <a:p>
            <a:endParaRPr lang="ru-RU"/>
          </a:p>
        </p:txBody>
      </p:sp>
      <p:pic>
        <p:nvPicPr>
          <p:cNvPr id="2" name="Free Badge"/>
          <p:cNvPicPr>
            <a:picLocks noChangeAspect="1"/>
          </p:cNvPicPr>
          <p:nvPr userDrawn="1"/>
        </p:nvPicPr>
        <p:blipFill>
          <a:blip r:embed="rId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972731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28.01.2026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4538832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p:bg>
      <p:bgPr>
        <a:solidFill>
          <a:schemeClr val="tx1"/>
        </a:solidFill>
        <a:effectLst/>
      </p:bgPr>
    </p:bg>
    <p:spTree>
      <p:nvGrpSpPr>
        <p:cNvPr id="1" name=""/>
        <p:cNvGrpSpPr/>
        <p:nvPr/>
      </p:nvGrpSpPr>
      <p:grpSpPr>
        <a:xfrm>
          <a:off x="0" y="0"/>
          <a:ext cx="0" cy="0"/>
          <a:chOff x="0" y="0"/>
          <a:chExt cx="0" cy="0"/>
        </a:xfrm>
      </p:grpSpPr>
      <p:sp>
        <p:nvSpPr>
          <p:cNvPr id="25" name="Ellipse">
            <a:extLst>
              <a:ext uri="{FF2B5EF4-FFF2-40B4-BE49-F238E27FC236}">
                <a16:creationId xmlns:a16="http://schemas.microsoft.com/office/drawing/2014/main" id="{CA8BA05A-4DCA-F797-B924-5AA579AB0836}"/>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Ellipse">
            <a:extLst>
              <a:ext uri="{FF2B5EF4-FFF2-40B4-BE49-F238E27FC236}">
                <a16:creationId xmlns:a16="http://schemas.microsoft.com/office/drawing/2014/main" id="{E7D60930-12F6-701A-BC78-1B87D0D94F09}"/>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Ellipse">
            <a:extLst>
              <a:ext uri="{FF2B5EF4-FFF2-40B4-BE49-F238E27FC236}">
                <a16:creationId xmlns:a16="http://schemas.microsoft.com/office/drawing/2014/main" id="{4C560EE8-6360-8451-B689-CCEDB3E0C3BA}"/>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Footer Placeholder">
            <a:extLst>
              <a:ext uri="{FF2B5EF4-FFF2-40B4-BE49-F238E27FC236}">
                <a16:creationId xmlns:a16="http://schemas.microsoft.com/office/drawing/2014/main" id="{CD7676F1-A573-51B3-E4B7-8720FFE7F234}"/>
              </a:ext>
            </a:extLst>
          </p:cNvPr>
          <p:cNvSpPr>
            <a:spLocks noGrp="1"/>
          </p:cNvSpPr>
          <p:nvPr>
            <p:ph type="body" sz="quarter" idx="22" hasCustomPrompt="1"/>
            <p:custDataLst>
              <p:tags r:id="rId1"/>
            </p:custDataLst>
          </p:nvPr>
        </p:nvSpPr>
        <p:spPr>
          <a:xfrm>
            <a:off x="1512423" y="586604"/>
            <a:ext cx="4475627"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Footer Placeholder</a:t>
            </a:r>
            <a:endParaRPr lang="ru-RU"/>
          </a:p>
        </p:txBody>
      </p:sp>
      <p:sp>
        <p:nvSpPr>
          <p:cNvPr id="5" name="Заголовок 1">
            <a:extLst>
              <a:ext uri="{FF2B5EF4-FFF2-40B4-BE49-F238E27FC236}">
                <a16:creationId xmlns:a16="http://schemas.microsoft.com/office/drawing/2014/main" id="{F58620C0-1826-D92F-7784-C05EE830901E}"/>
              </a:ext>
            </a:extLst>
          </p:cNvPr>
          <p:cNvSpPr>
            <a:spLocks noGrp="1"/>
          </p:cNvSpPr>
          <p:nvPr>
            <p:ph type="title" hasCustomPrompt="1"/>
          </p:nvPr>
        </p:nvSpPr>
        <p:spPr>
          <a:xfrm>
            <a:off x="597207" y="1309407"/>
            <a:ext cx="5390843" cy="1329595"/>
          </a:xfrm>
          <a:prstGeom prst="rect">
            <a:avLst/>
          </a:prstGeom>
        </p:spPr>
        <p:txBody>
          <a:bodyPr vert="horz" wrap="square" lIns="0" tIns="0" rIns="216000" bIns="0" rtlCol="0" anchor="t" anchorCtr="0">
            <a:noAutofit/>
          </a:bodyPr>
          <a:lstStyle>
            <a:lvl1pPr>
              <a:defRPr sz="4800">
                <a:solidFill>
                  <a:schemeClr val="bg1"/>
                </a:solidFill>
              </a:defRPr>
            </a:lvl1pPr>
          </a:lstStyle>
          <a:p>
            <a:pPr lvl="0"/>
            <a:r>
              <a:rPr lang="en-US"/>
              <a:t>Click to edit Master text styles</a:t>
            </a:r>
            <a:endParaRPr lang="ru-RU"/>
          </a:p>
        </p:txBody>
      </p:sp>
      <p:sp>
        <p:nvSpPr>
          <p:cNvPr id="11" name="Text Placeholder">
            <a:extLst>
              <a:ext uri="{FF2B5EF4-FFF2-40B4-BE49-F238E27FC236}">
                <a16:creationId xmlns:a16="http://schemas.microsoft.com/office/drawing/2014/main" id="{4E22C4B1-7E49-FB7E-4C6F-33773DCE17FA}"/>
              </a:ext>
            </a:extLst>
          </p:cNvPr>
          <p:cNvSpPr>
            <a:spLocks noGrp="1"/>
          </p:cNvSpPr>
          <p:nvPr>
            <p:ph type="body" idx="25"/>
            <p:custDataLst>
              <p:tags r:id="rId2"/>
            </p:custDataLst>
          </p:nvPr>
        </p:nvSpPr>
        <p:spPr>
          <a:xfrm>
            <a:off x="6203950" y="1161804"/>
            <a:ext cx="5400674" cy="5103961"/>
          </a:xfrm>
        </p:spPr>
        <p:txBody>
          <a:bodyPr wrap="square" lIns="0" tIns="0" rIns="0" bIns="0" anchor="b" anchorCtr="0">
            <a:noAutofit/>
          </a:bodyPr>
          <a:lstStyle>
            <a:lvl1pPr marL="0" marR="0" indent="2667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sz="135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ru-RU"/>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26670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p:txBody>
      </p:sp>
      <p:pic>
        <p:nvPicPr>
          <p:cNvPr id="8" name="Free Badge"/>
          <p:cNvPicPr>
            <a:picLocks noChangeAspect="1"/>
          </p:cNvPicPr>
          <p:nvPr userDrawn="1"/>
        </p:nvPicPr>
        <p:blipFill>
          <a:blip r:embed="rId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30745333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B066C2E0-EACD-7CB7-D754-91C063112B61}"/>
              </a:ext>
            </a:extLst>
          </p:cNvPr>
          <p:cNvSpPr>
            <a:spLocks noGrp="1"/>
          </p:cNvSpPr>
          <p:nvPr>
            <p:ph type="title" hasCustomPrompt="1"/>
            <p:custDataLst>
              <p:tags r:id="rId1"/>
            </p:custDataLst>
          </p:nvPr>
        </p:nvSpPr>
        <p:spPr>
          <a:xfrm>
            <a:off x="597207" y="1309407"/>
            <a:ext cx="11007419" cy="1329595"/>
          </a:xfrm>
          <a:prstGeom prst="rect">
            <a:avLst/>
          </a:prstGeom>
        </p:spPr>
        <p:txBody>
          <a:bodyPr vert="horz" wrap="square" lIns="0" tIns="0" rIns="0" bIns="0" rtlCol="0" anchor="t" anchorCtr="0">
            <a:noAutofit/>
          </a:bodyPr>
          <a:lstStyle>
            <a:lvl1pPr>
              <a:defRPr sz="4800"/>
            </a:lvl1pPr>
          </a:lstStyle>
          <a:p>
            <a:pPr lvl="0"/>
            <a:r>
              <a:rPr lang="en-US"/>
              <a:t>Click to add text</a:t>
            </a:r>
            <a:endParaRPr lang="ru-RU"/>
          </a:p>
        </p:txBody>
      </p:sp>
      <p:sp>
        <p:nvSpPr>
          <p:cNvPr id="3" name="Ellipse">
            <a:extLst>
              <a:ext uri="{FF2B5EF4-FFF2-40B4-BE49-F238E27FC236}">
                <a16:creationId xmlns:a16="http://schemas.microsoft.com/office/drawing/2014/main" id="{C2EEA550-955E-5D3C-D83C-C55432BB09E5}"/>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1552E557-E055-AD84-C261-1D7A7B11A725}"/>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63FDD438-759C-433D-E846-753E488C0B0D}"/>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Footer Placeholder">
            <a:extLst>
              <a:ext uri="{FF2B5EF4-FFF2-40B4-BE49-F238E27FC236}">
                <a16:creationId xmlns:a16="http://schemas.microsoft.com/office/drawing/2014/main" id="{96436BFC-C368-0FAA-E21F-E1B288D9FB6C}"/>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4711137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Ellipse">
            <a:extLst>
              <a:ext uri="{FF2B5EF4-FFF2-40B4-BE49-F238E27FC236}">
                <a16:creationId xmlns:a16="http://schemas.microsoft.com/office/drawing/2014/main" id="{C2EEA550-955E-5D3C-D83C-C55432BB09E5}"/>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1552E557-E055-AD84-C261-1D7A7B11A725}"/>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63FDD438-759C-433D-E846-753E488C0B0D}"/>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Footer Placeholder">
            <a:extLst>
              <a:ext uri="{FF2B5EF4-FFF2-40B4-BE49-F238E27FC236}">
                <a16:creationId xmlns:a16="http://schemas.microsoft.com/office/drawing/2014/main" id="{5D53115C-292D-F124-0890-B86F34E43207}"/>
              </a:ext>
            </a:extLst>
          </p:cNvPr>
          <p:cNvSpPr>
            <a:spLocks noGrp="1"/>
          </p:cNvSpPr>
          <p:nvPr>
            <p:ph type="body" sz="quarter" idx="22" hasCustomPrompt="1"/>
            <p:custDataLst>
              <p:tags r:id="rId1"/>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add text</a:t>
            </a:r>
            <a:endParaRPr lang="ru-RU"/>
          </a:p>
        </p:txBody>
      </p:sp>
      <p:pic>
        <p:nvPicPr>
          <p:cNvPr id="8" name="Free Badge"/>
          <p:cNvPicPr>
            <a:picLocks noChangeAspect="1"/>
          </p:cNvPicPr>
          <p:nvPr userDrawn="1"/>
        </p:nvPicPr>
        <p:blipFill>
          <a:blip r:embed="rId3"/>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7304954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bullets">
    <p:bg>
      <p:bgPr>
        <a:solidFill>
          <a:schemeClr val="bg2"/>
        </a:solidFill>
        <a:effectLst/>
      </p:bgPr>
    </p:bg>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EDEC381A-B2DE-C3A8-3E5B-47D8381F3662}"/>
              </a:ext>
            </a:extLst>
          </p:cNvPr>
          <p:cNvSpPr/>
          <p:nvPr userDrawn="1"/>
        </p:nvSpPr>
        <p:spPr>
          <a:xfrm>
            <a:off x="587374" y="2267534"/>
            <a:ext cx="5400675" cy="4003200"/>
          </a:xfrm>
          <a:prstGeom prst="roundRect">
            <a:avLst>
              <a:gd name="adj" fmla="val 5918"/>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lang="ru-RU">
              <a:solidFill>
                <a:schemeClr val="bg1"/>
              </a:solidFill>
            </a:endParaRPr>
          </a:p>
        </p:txBody>
      </p:sp>
      <p:sp>
        <p:nvSpPr>
          <p:cNvPr id="5" name="Subtitle Placeholder 1">
            <a:extLst>
              <a:ext uri="{FF2B5EF4-FFF2-40B4-BE49-F238E27FC236}">
                <a16:creationId xmlns:a16="http://schemas.microsoft.com/office/drawing/2014/main" id="{B84FDAFE-2025-93E2-A772-A1ED82C59AFF}"/>
              </a:ext>
            </a:extLst>
          </p:cNvPr>
          <p:cNvSpPr>
            <a:spLocks noGrp="1"/>
          </p:cNvSpPr>
          <p:nvPr>
            <p:ph type="body" idx="25"/>
            <p:custDataLst>
              <p:tags r:id="rId1"/>
            </p:custDataLst>
          </p:nvPr>
        </p:nvSpPr>
        <p:spPr>
          <a:xfrm>
            <a:off x="587374" y="2267534"/>
            <a:ext cx="5400675" cy="4003862"/>
          </a:xfrm>
        </p:spPr>
        <p:txBody>
          <a:bodyPr wrap="square" lIns="252000" tIns="216000" rIns="216000" bIns="216000" anchor="ctr" anchorCtr="0">
            <a:spAutoFit/>
          </a:bodyPr>
          <a:lstStyle>
            <a:lvl1pPr marL="0" marR="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p:txBody>
      </p:sp>
      <p:sp>
        <p:nvSpPr>
          <p:cNvPr id="53" name="Title">
            <a:extLst>
              <a:ext uri="{FF2B5EF4-FFF2-40B4-BE49-F238E27FC236}">
                <a16:creationId xmlns:a16="http://schemas.microsoft.com/office/drawing/2014/main" id="{CCF81269-AA60-6BC7-7C25-ABA85598C785}"/>
              </a:ext>
            </a:extLst>
          </p:cNvPr>
          <p:cNvSpPr>
            <a:spLocks noGrp="1"/>
          </p:cNvSpPr>
          <p:nvPr>
            <p:ph type="title" hasCustomPrompt="1"/>
            <p:custDataLst>
              <p:tags r:id="rId2"/>
            </p:custDataLst>
          </p:nvPr>
        </p:nvSpPr>
        <p:spPr>
          <a:xfrm>
            <a:off x="597207" y="1309407"/>
            <a:ext cx="11007418" cy="664797"/>
          </a:xfrm>
          <a:prstGeom prst="rect">
            <a:avLst/>
          </a:prstGeom>
        </p:spPr>
        <p:txBody>
          <a:bodyPr vert="horz" wrap="square" lIns="0" tIns="0" rIns="0" bIns="0" rtlCol="0" anchor="t" anchorCtr="0">
            <a:noAutofit/>
          </a:bodyPr>
          <a:lstStyle>
            <a:lvl1pPr>
              <a:defRPr sz="4800"/>
            </a:lvl1pPr>
          </a:lstStyle>
          <a:p>
            <a:pPr lvl="0"/>
            <a:r>
              <a:rPr lang="en-US"/>
              <a:t>Click to edit Master text styles</a:t>
            </a:r>
            <a:endParaRPr lang="ru-RU"/>
          </a:p>
        </p:txBody>
      </p:sp>
      <p:sp>
        <p:nvSpPr>
          <p:cNvPr id="3" name="Ellipse">
            <a:extLst>
              <a:ext uri="{FF2B5EF4-FFF2-40B4-BE49-F238E27FC236}">
                <a16:creationId xmlns:a16="http://schemas.microsoft.com/office/drawing/2014/main" id="{8CA1DE8B-BFFD-C31C-4B5E-2296A71AA21C}"/>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Ellipse">
            <a:extLst>
              <a:ext uri="{FF2B5EF4-FFF2-40B4-BE49-F238E27FC236}">
                <a16:creationId xmlns:a16="http://schemas.microsoft.com/office/drawing/2014/main" id="{3BED9ED3-D901-399C-6F8C-E2F6A005BB1C}"/>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Ellipse">
            <a:extLst>
              <a:ext uri="{FF2B5EF4-FFF2-40B4-BE49-F238E27FC236}">
                <a16:creationId xmlns:a16="http://schemas.microsoft.com/office/drawing/2014/main" id="{53DA1B90-1D12-41AC-A16C-06D7BA0280A5}"/>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Footer Placeholder">
            <a:extLst>
              <a:ext uri="{FF2B5EF4-FFF2-40B4-BE49-F238E27FC236}">
                <a16:creationId xmlns:a16="http://schemas.microsoft.com/office/drawing/2014/main" id="{0DE9060C-7E32-6F63-8CEF-81D27503EF80}"/>
              </a:ext>
            </a:extLst>
          </p:cNvPr>
          <p:cNvSpPr>
            <a:spLocks noGrp="1"/>
          </p:cNvSpPr>
          <p:nvPr>
            <p:ph type="body" sz="quarter" idx="22" hasCustomPrompt="1"/>
            <p:custDataLst>
              <p:tags r:id="rId3"/>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Footer Placeholder</a:t>
            </a:r>
            <a:endParaRPr lang="ru-RU"/>
          </a:p>
        </p:txBody>
      </p:sp>
      <p:sp>
        <p:nvSpPr>
          <p:cNvPr id="19" name="Прямоугольник: скругленные углы 1">
            <a:extLst>
              <a:ext uri="{FF2B5EF4-FFF2-40B4-BE49-F238E27FC236}">
                <a16:creationId xmlns:a16="http://schemas.microsoft.com/office/drawing/2014/main" id="{4A9436D0-C5FE-A8F0-8A6E-6220E1549762}"/>
              </a:ext>
            </a:extLst>
          </p:cNvPr>
          <p:cNvSpPr/>
          <p:nvPr userDrawn="1"/>
        </p:nvSpPr>
        <p:spPr>
          <a:xfrm>
            <a:off x="6203953" y="2267534"/>
            <a:ext cx="5400675" cy="4003200"/>
          </a:xfrm>
          <a:prstGeom prst="roundRect">
            <a:avLst>
              <a:gd name="adj" fmla="val 5918"/>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lang="ru-RU">
              <a:solidFill>
                <a:schemeClr val="bg1"/>
              </a:solidFill>
            </a:endParaRPr>
          </a:p>
        </p:txBody>
      </p:sp>
      <p:sp>
        <p:nvSpPr>
          <p:cNvPr id="21" name="Subtitle Placeholder 2">
            <a:extLst>
              <a:ext uri="{FF2B5EF4-FFF2-40B4-BE49-F238E27FC236}">
                <a16:creationId xmlns:a16="http://schemas.microsoft.com/office/drawing/2014/main" id="{3E42E35F-C7D8-BA6D-D688-997E1A60C58A}"/>
              </a:ext>
            </a:extLst>
          </p:cNvPr>
          <p:cNvSpPr>
            <a:spLocks noGrp="1"/>
          </p:cNvSpPr>
          <p:nvPr>
            <p:ph type="body" idx="26"/>
            <p:custDataLst>
              <p:tags r:id="rId4"/>
            </p:custDataLst>
          </p:nvPr>
        </p:nvSpPr>
        <p:spPr>
          <a:xfrm>
            <a:off x="6203953" y="2267534"/>
            <a:ext cx="5400675" cy="4003862"/>
          </a:xfrm>
        </p:spPr>
        <p:txBody>
          <a:bodyPr wrap="square" lIns="216000" tIns="216000" rIns="216000" bIns="216000" anchor="ctr" anchorCtr="0">
            <a:spAutoFit/>
          </a:bodyPr>
          <a:lstStyle>
            <a:lvl1pPr marL="0" marR="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a:p>
            <a:pPr marL="0" marR="0" lvl="0" indent="176213"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Char char="•"/>
              <a:tabLst/>
              <a:defRPr/>
            </a:pPr>
            <a:r>
              <a:rPr lang="en-US"/>
              <a:t>Click to edit Master text styles</a:t>
            </a:r>
          </a:p>
        </p:txBody>
      </p:sp>
      <p:pic>
        <p:nvPicPr>
          <p:cNvPr id="8" name="Free Badge"/>
          <p:cNvPicPr>
            <a:picLocks noChangeAspect="1"/>
          </p:cNvPicPr>
          <p:nvPr userDrawn="1"/>
        </p:nvPicPr>
        <p:blipFill>
          <a:blip r:embed="rId6"/>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2757043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mmary-bullets">
    <p:bg>
      <p:bgPr>
        <a:solidFill>
          <a:schemeClr val="tx1"/>
        </a:solidFill>
        <a:effectLst/>
      </p:bgPr>
    </p:bg>
    <p:spTree>
      <p:nvGrpSpPr>
        <p:cNvPr id="1" name=""/>
        <p:cNvGrpSpPr/>
        <p:nvPr/>
      </p:nvGrpSpPr>
      <p:grpSpPr>
        <a:xfrm>
          <a:off x="0" y="0"/>
          <a:ext cx="0" cy="0"/>
          <a:chOff x="0" y="0"/>
          <a:chExt cx="0" cy="0"/>
        </a:xfrm>
      </p:grpSpPr>
      <p:sp>
        <p:nvSpPr>
          <p:cNvPr id="2" name="Ellipse">
            <a:extLst>
              <a:ext uri="{FF2B5EF4-FFF2-40B4-BE49-F238E27FC236}">
                <a16:creationId xmlns:a16="http://schemas.microsoft.com/office/drawing/2014/main" id="{4B923264-919E-3D47-67AB-B7E8C93CFC38}"/>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Ellipse">
            <a:extLst>
              <a:ext uri="{FF2B5EF4-FFF2-40B4-BE49-F238E27FC236}">
                <a16:creationId xmlns:a16="http://schemas.microsoft.com/office/drawing/2014/main" id="{536A0A72-B878-F1DF-B1D4-B47C5E598B74}"/>
              </a:ext>
            </a:extLst>
          </p:cNvPr>
          <p:cNvSpPr/>
          <p:nvPr userDrawn="1"/>
        </p:nvSpPr>
        <p:spPr>
          <a:xfrm>
            <a:off x="895725" y="608091"/>
            <a:ext cx="144000" cy="1440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0C3BB318-FF96-DEF4-B443-983284A9D6A9}"/>
              </a:ext>
            </a:extLst>
          </p:cNvPr>
          <p:cNvSpPr/>
          <p:nvPr userDrawn="1"/>
        </p:nvSpPr>
        <p:spPr>
          <a:xfrm>
            <a:off x="1204074" y="608091"/>
            <a:ext cx="144000" cy="144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Footer Placeholder">
            <a:extLst>
              <a:ext uri="{FF2B5EF4-FFF2-40B4-BE49-F238E27FC236}">
                <a16:creationId xmlns:a16="http://schemas.microsoft.com/office/drawing/2014/main" id="{222994CB-9DF9-D38B-E961-F5196F3C253D}"/>
              </a:ext>
            </a:extLst>
          </p:cNvPr>
          <p:cNvSpPr>
            <a:spLocks noGrp="1"/>
          </p:cNvSpPr>
          <p:nvPr>
            <p:ph type="body" sz="quarter" idx="22" hasCustomPrompt="1"/>
            <p:custDataLst>
              <p:tags r:id="rId1"/>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Footer Placeholder</a:t>
            </a:r>
            <a:endParaRPr lang="ru-RU"/>
          </a:p>
        </p:txBody>
      </p:sp>
      <p:sp>
        <p:nvSpPr>
          <p:cNvPr id="5" name="Прямоугольник: скругленные углы 1">
            <a:extLst>
              <a:ext uri="{FF2B5EF4-FFF2-40B4-BE49-F238E27FC236}">
                <a16:creationId xmlns:a16="http://schemas.microsoft.com/office/drawing/2014/main" id="{9B3748CA-3CDD-4DE5-8F35-8577E4CC7B33}"/>
              </a:ext>
            </a:extLst>
          </p:cNvPr>
          <p:cNvSpPr/>
          <p:nvPr userDrawn="1"/>
        </p:nvSpPr>
        <p:spPr>
          <a:xfrm>
            <a:off x="587374" y="2267534"/>
            <a:ext cx="5400675" cy="4003200"/>
          </a:xfrm>
          <a:prstGeom prst="roundRect">
            <a:avLst>
              <a:gd name="adj" fmla="val 5918"/>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lang="ru-RU">
              <a:solidFill>
                <a:schemeClr val="bg1"/>
              </a:solidFill>
            </a:endParaRPr>
          </a:p>
        </p:txBody>
      </p:sp>
      <p:sp>
        <p:nvSpPr>
          <p:cNvPr id="24" name="Text Placeholder 1">
            <a:extLst>
              <a:ext uri="{FF2B5EF4-FFF2-40B4-BE49-F238E27FC236}">
                <a16:creationId xmlns:a16="http://schemas.microsoft.com/office/drawing/2014/main" id="{E1BF1A16-58DB-B1F3-12DD-A0C3BA18DC68}"/>
              </a:ext>
            </a:extLst>
          </p:cNvPr>
          <p:cNvSpPr>
            <a:spLocks noGrp="1"/>
          </p:cNvSpPr>
          <p:nvPr>
            <p:ph type="body" idx="25"/>
            <p:custDataLst>
              <p:tags r:id="rId2"/>
            </p:custDataLst>
          </p:nvPr>
        </p:nvSpPr>
        <p:spPr>
          <a:xfrm>
            <a:off x="587374" y="2267534"/>
            <a:ext cx="5400675" cy="4003862"/>
          </a:xfrm>
        </p:spPr>
        <p:txBody>
          <a:bodyPr wrap="square" lIns="216000" tIns="216000" rIns="216000" bIns="216000" anchor="ctr" anchorCtr="0">
            <a:spAutoFit/>
          </a:bodyPr>
          <a:lstStyle>
            <a:lvl1pPr marL="0" marR="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p:txBody>
      </p:sp>
      <p:sp>
        <p:nvSpPr>
          <p:cNvPr id="25" name="Title">
            <a:extLst>
              <a:ext uri="{FF2B5EF4-FFF2-40B4-BE49-F238E27FC236}">
                <a16:creationId xmlns:a16="http://schemas.microsoft.com/office/drawing/2014/main" id="{A9515E86-7547-8262-9679-604C73BCFF3E}"/>
              </a:ext>
            </a:extLst>
          </p:cNvPr>
          <p:cNvSpPr>
            <a:spLocks noGrp="1"/>
          </p:cNvSpPr>
          <p:nvPr>
            <p:ph type="title" hasCustomPrompt="1"/>
            <p:custDataLst>
              <p:tags r:id="rId3"/>
            </p:custDataLst>
          </p:nvPr>
        </p:nvSpPr>
        <p:spPr>
          <a:xfrm>
            <a:off x="597207" y="1309407"/>
            <a:ext cx="11007418" cy="664797"/>
          </a:xfrm>
          <a:prstGeom prst="rect">
            <a:avLst/>
          </a:prstGeom>
        </p:spPr>
        <p:txBody>
          <a:bodyPr vert="horz" wrap="square" lIns="0" tIns="0" rIns="0" bIns="0" rtlCol="0" anchor="t" anchorCtr="0">
            <a:noAutofit/>
          </a:bodyPr>
          <a:lstStyle>
            <a:lvl1pPr>
              <a:defRPr sz="4800">
                <a:solidFill>
                  <a:schemeClr val="bg1"/>
                </a:solidFill>
              </a:defRPr>
            </a:lvl1pPr>
          </a:lstStyle>
          <a:p>
            <a:pPr lvl="0"/>
            <a:r>
              <a:rPr lang="en-US"/>
              <a:t>Click to edit Master text styles</a:t>
            </a:r>
            <a:endParaRPr lang="ru-RU"/>
          </a:p>
        </p:txBody>
      </p:sp>
      <p:sp>
        <p:nvSpPr>
          <p:cNvPr id="29" name="Прямоугольник: скругленные углы 1">
            <a:extLst>
              <a:ext uri="{FF2B5EF4-FFF2-40B4-BE49-F238E27FC236}">
                <a16:creationId xmlns:a16="http://schemas.microsoft.com/office/drawing/2014/main" id="{D27D01E0-F3F6-080D-EAEF-872759DD96D9}"/>
              </a:ext>
            </a:extLst>
          </p:cNvPr>
          <p:cNvSpPr/>
          <p:nvPr userDrawn="1"/>
        </p:nvSpPr>
        <p:spPr>
          <a:xfrm>
            <a:off x="6203953" y="2266872"/>
            <a:ext cx="5400675" cy="4003200"/>
          </a:xfrm>
          <a:prstGeom prst="roundRect">
            <a:avLst>
              <a:gd name="adj" fmla="val 5918"/>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endParaRPr lang="ru-RU">
              <a:solidFill>
                <a:schemeClr val="bg1"/>
              </a:solidFill>
            </a:endParaRPr>
          </a:p>
        </p:txBody>
      </p:sp>
      <p:sp>
        <p:nvSpPr>
          <p:cNvPr id="30" name="Text Placeholder 2">
            <a:extLst>
              <a:ext uri="{FF2B5EF4-FFF2-40B4-BE49-F238E27FC236}">
                <a16:creationId xmlns:a16="http://schemas.microsoft.com/office/drawing/2014/main" id="{B3C0EE74-DEBA-380A-BE3F-39928E710A77}"/>
              </a:ext>
            </a:extLst>
          </p:cNvPr>
          <p:cNvSpPr>
            <a:spLocks noGrp="1"/>
          </p:cNvSpPr>
          <p:nvPr>
            <p:ph type="body" idx="26"/>
            <p:custDataLst>
              <p:tags r:id="rId4"/>
            </p:custDataLst>
          </p:nvPr>
        </p:nvSpPr>
        <p:spPr>
          <a:xfrm>
            <a:off x="6203953" y="2266872"/>
            <a:ext cx="5400675" cy="4003862"/>
          </a:xfrm>
        </p:spPr>
        <p:txBody>
          <a:bodyPr wrap="square" lIns="216000" tIns="216000" rIns="216000" bIns="216000" anchor="ctr" anchorCtr="0">
            <a:spAutoFit/>
          </a:bodyPr>
          <a:lstStyle>
            <a:lvl1pPr marL="0" marR="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sz="135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a:p>
            <a:pPr marL="0" marR="0" lvl="0" indent="269875" algn="l" defTabSz="914400" rtl="0" eaLnBrk="1" fontAlgn="auto" latinLnBrk="0" hangingPunct="1">
              <a:lnSpc>
                <a:spcPct val="100000"/>
              </a:lnSpc>
              <a:spcBef>
                <a:spcPts val="1000"/>
              </a:spcBef>
              <a:spcAft>
                <a:spcPts val="0"/>
              </a:spcAft>
              <a:buClr>
                <a:schemeClr val="accent1"/>
              </a:buClr>
              <a:buSzTx/>
              <a:buFont typeface="Tahoma" panose="020B0604030504040204" pitchFamily="34" charset="0"/>
              <a:buChar char="►"/>
              <a:tabLst/>
              <a:defRPr/>
            </a:pPr>
            <a:r>
              <a:rPr lang="en-US"/>
              <a:t>Click to edit Master text styles</a:t>
            </a:r>
          </a:p>
        </p:txBody>
      </p:sp>
      <p:pic>
        <p:nvPicPr>
          <p:cNvPr id="8" name="Free Badge"/>
          <p:cNvPicPr>
            <a:picLocks noChangeAspect="1"/>
          </p:cNvPicPr>
          <p:nvPr userDrawn="1"/>
        </p:nvPicPr>
        <p:blipFill>
          <a:blip r:embed="rId6"/>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11032746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detailed">
    <p:bg>
      <p:bgPr>
        <a:solidFill>
          <a:schemeClr val="bg1"/>
        </a:solidFill>
        <a:effectLst/>
      </p:bgPr>
    </p:bg>
    <p:spTree>
      <p:nvGrpSpPr>
        <p:cNvPr id="1" name=""/>
        <p:cNvGrpSpPr/>
        <p:nvPr/>
      </p:nvGrpSpPr>
      <p:grpSpPr>
        <a:xfrm>
          <a:off x="0" y="0"/>
          <a:ext cx="0" cy="0"/>
          <a:chOff x="0" y="0"/>
          <a:chExt cx="0" cy="0"/>
        </a:xfrm>
      </p:grpSpPr>
      <p:sp>
        <p:nvSpPr>
          <p:cNvPr id="12" name="Table">
            <a:extLst>
              <a:ext uri="{FF2B5EF4-FFF2-40B4-BE49-F238E27FC236}">
                <a16:creationId xmlns:a16="http://schemas.microsoft.com/office/drawing/2014/main" id="{2520F2FA-69F3-B08B-C9ED-CC76F338F352}"/>
              </a:ext>
            </a:extLst>
          </p:cNvPr>
          <p:cNvSpPr>
            <a:spLocks noGrp="1"/>
          </p:cNvSpPr>
          <p:nvPr>
            <p:ph type="tbl" sz="quarter" idx="25"/>
          </p:nvPr>
        </p:nvSpPr>
        <p:spPr>
          <a:xfrm>
            <a:off x="587375" y="1808764"/>
            <a:ext cx="11017250" cy="4465037"/>
          </a:xfrm>
        </p:spPr>
        <p:txBody>
          <a:bodyPr/>
          <a:lstStyle/>
          <a:p>
            <a:endParaRPr lang="ru-RU"/>
          </a:p>
        </p:txBody>
      </p:sp>
      <p:sp>
        <p:nvSpPr>
          <p:cNvPr id="2" name="Title Placeholder">
            <a:extLst>
              <a:ext uri="{FF2B5EF4-FFF2-40B4-BE49-F238E27FC236}">
                <a16:creationId xmlns:a16="http://schemas.microsoft.com/office/drawing/2014/main" id="{D2A0BD75-D218-6743-2712-593BF4E76D6D}"/>
              </a:ext>
            </a:extLst>
          </p:cNvPr>
          <p:cNvSpPr>
            <a:spLocks noGrp="1"/>
          </p:cNvSpPr>
          <p:nvPr>
            <p:ph type="title" hasCustomPrompt="1"/>
            <p:custDataLst>
              <p:tags r:id="rId1"/>
            </p:custDataLst>
          </p:nvPr>
        </p:nvSpPr>
        <p:spPr>
          <a:xfrm>
            <a:off x="597208" y="1309407"/>
            <a:ext cx="11017250" cy="276999"/>
          </a:xfrm>
          <a:prstGeom prst="rect">
            <a:avLst/>
          </a:prstGeom>
        </p:spPr>
        <p:txBody>
          <a:bodyPr vert="horz" wrap="square" lIns="0" tIns="0" rIns="0" bIns="0" rtlCol="0" anchor="t" anchorCtr="0">
            <a:noAutofit/>
          </a:bodyPr>
          <a:lstStyle>
            <a:lvl1pPr>
              <a:defRPr sz="2000" spc="0">
                <a:latin typeface="+mn-lt"/>
              </a:defRPr>
            </a:lvl1pPr>
          </a:lstStyle>
          <a:p>
            <a:pPr lvl="0"/>
            <a:r>
              <a:rPr lang="en-US"/>
              <a:t>Click to edit Master text styles</a:t>
            </a:r>
            <a:endParaRPr lang="ru-RU"/>
          </a:p>
        </p:txBody>
      </p:sp>
      <p:sp>
        <p:nvSpPr>
          <p:cNvPr id="3" name="Ellipse">
            <a:extLst>
              <a:ext uri="{FF2B5EF4-FFF2-40B4-BE49-F238E27FC236}">
                <a16:creationId xmlns:a16="http://schemas.microsoft.com/office/drawing/2014/main" id="{3A8D257E-0B27-9BF5-AF53-8CC0896B996A}"/>
              </a:ext>
            </a:extLst>
          </p:cNvPr>
          <p:cNvSpPr/>
          <p:nvPr userDrawn="1"/>
        </p:nvSpPr>
        <p:spPr>
          <a:xfrm>
            <a:off x="587375" y="608091"/>
            <a:ext cx="144000" cy="144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Ellipse">
            <a:extLst>
              <a:ext uri="{FF2B5EF4-FFF2-40B4-BE49-F238E27FC236}">
                <a16:creationId xmlns:a16="http://schemas.microsoft.com/office/drawing/2014/main" id="{B5B93795-9B9A-6A2C-6B58-C0BE3DE9A6A4}"/>
              </a:ext>
            </a:extLst>
          </p:cNvPr>
          <p:cNvSpPr/>
          <p:nvPr userDrawn="1"/>
        </p:nvSpPr>
        <p:spPr>
          <a:xfrm>
            <a:off x="895725" y="608091"/>
            <a:ext cx="144000" cy="14400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Ellipse">
            <a:extLst>
              <a:ext uri="{FF2B5EF4-FFF2-40B4-BE49-F238E27FC236}">
                <a16:creationId xmlns:a16="http://schemas.microsoft.com/office/drawing/2014/main" id="{4B9D5489-0A76-9FA4-7F04-167EE4709306}"/>
              </a:ext>
            </a:extLst>
          </p:cNvPr>
          <p:cNvSpPr/>
          <p:nvPr userDrawn="1"/>
        </p:nvSpPr>
        <p:spPr>
          <a:xfrm>
            <a:off x="1204074" y="608091"/>
            <a:ext cx="144000" cy="144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Footer Placeholder">
            <a:extLst>
              <a:ext uri="{FF2B5EF4-FFF2-40B4-BE49-F238E27FC236}">
                <a16:creationId xmlns:a16="http://schemas.microsoft.com/office/drawing/2014/main" id="{DDD92493-2DCA-C68F-06BD-5E55D01BA138}"/>
              </a:ext>
            </a:extLst>
          </p:cNvPr>
          <p:cNvSpPr>
            <a:spLocks noGrp="1"/>
          </p:cNvSpPr>
          <p:nvPr>
            <p:ph type="body" sz="quarter" idx="22" hasCustomPrompt="1"/>
            <p:custDataLst>
              <p:tags r:id="rId2"/>
            </p:custDataLst>
          </p:nvPr>
        </p:nvSpPr>
        <p:spPr>
          <a:xfrm>
            <a:off x="1512423" y="586604"/>
            <a:ext cx="6336648" cy="207749"/>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tx1">
                    <a:alpha val="50000"/>
                  </a:schemeClr>
                </a:solidFill>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Footer Placeholder</a:t>
            </a:r>
            <a:endParaRPr lang="ru-RU"/>
          </a:p>
        </p:txBody>
      </p:sp>
      <p:pic>
        <p:nvPicPr>
          <p:cNvPr id="8" name="Free Badge"/>
          <p:cNvPicPr>
            <a:picLocks noChangeAspect="1"/>
          </p:cNvPicPr>
          <p:nvPr userDrawn="1"/>
        </p:nvPicPr>
        <p:blipFill>
          <a:blip r:embed="rId4"/>
          <a:stretch>
            <a:fillRect/>
          </a:stretch>
        </p:blipFill>
        <p:spPr>
          <a:xfrm>
            <a:off x="10526400" y="6429600"/>
            <a:ext cx="1134000" cy="273600"/>
          </a:xfrm>
          <a:prstGeom prst="rect">
            <a:avLst/>
          </a:prstGeom>
        </p:spPr>
      </p:pic>
    </p:spTree>
    <p:extLst>
      <p:ext uri="{BB962C8B-B14F-4D97-AF65-F5344CB8AC3E}">
        <p14:creationId xmlns:p14="http://schemas.microsoft.com/office/powerpoint/2010/main" val="5936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28.01.2026</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509888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EB3054-B75A-4BD7-8B3E-8DC0F614FAF3}" type="datetimeFigureOut">
              <a:rPr lang="de-DE" smtClean="0"/>
              <a:t>28.01.2026</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2006FE-6571-4354-8775-F8708372C227}" type="slidenum">
              <a:rPr lang="de-DE" smtClean="0"/>
              <a:t>‹Nr.›</a:t>
            </a:fld>
            <a:endParaRPr lang="de-DE"/>
          </a:p>
        </p:txBody>
      </p:sp>
    </p:spTree>
    <p:extLst>
      <p:ext uri="{BB962C8B-B14F-4D97-AF65-F5344CB8AC3E}">
        <p14:creationId xmlns:p14="http://schemas.microsoft.com/office/powerpoint/2010/main" val="594725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DBC626-9493-4173-4785-B4E4251F3E76}"/>
              </a:ext>
            </a:extLst>
          </p:cNvPr>
          <p:cNvSpPr>
            <a:spLocks noGrp="1"/>
          </p:cNvSpPr>
          <p:nvPr>
            <p:ph type="title"/>
          </p:nvPr>
        </p:nvSpPr>
        <p:spPr>
          <a:xfrm>
            <a:off x="597207" y="566333"/>
            <a:ext cx="11007418" cy="757130"/>
          </a:xfrm>
          <a:prstGeom prst="rect">
            <a:avLst/>
          </a:prstGeom>
        </p:spPr>
        <p:txBody>
          <a:bodyPr vert="horz" wrap="square" lIns="91440" tIns="45720" rIns="91440" bIns="45720" rtlCol="0" anchor="ctr">
            <a:spAutoFit/>
          </a:bodyPr>
          <a:lstStyle/>
          <a:p>
            <a:r>
              <a:rPr lang="ru-RU"/>
              <a:t>Образец заголовка</a:t>
            </a:r>
          </a:p>
        </p:txBody>
      </p:sp>
      <p:sp>
        <p:nvSpPr>
          <p:cNvPr id="3" name="Текст 2">
            <a:extLst>
              <a:ext uri="{FF2B5EF4-FFF2-40B4-BE49-F238E27FC236}">
                <a16:creationId xmlns:a16="http://schemas.microsoft.com/office/drawing/2014/main" id="{32DC0C7E-C392-88D5-6F37-5427AF82E737}"/>
              </a:ext>
            </a:extLst>
          </p:cNvPr>
          <p:cNvSpPr>
            <a:spLocks noGrp="1"/>
          </p:cNvSpPr>
          <p:nvPr>
            <p:ph type="body" idx="1"/>
          </p:nvPr>
        </p:nvSpPr>
        <p:spPr>
          <a:xfrm>
            <a:off x="597207" y="1825625"/>
            <a:ext cx="11007418"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a:extLst>
              <a:ext uri="{FF2B5EF4-FFF2-40B4-BE49-F238E27FC236}">
                <a16:creationId xmlns:a16="http://schemas.microsoft.com/office/drawing/2014/main" id="{C856EB71-562D-6CA2-3EF1-E90DBC2AC822}"/>
              </a:ext>
            </a:extLst>
          </p:cNvPr>
          <p:cNvSpPr>
            <a:spLocks noGrp="1"/>
          </p:cNvSpPr>
          <p:nvPr>
            <p:ph type="dt" sz="half" idx="2"/>
          </p:nvPr>
        </p:nvSpPr>
        <p:spPr>
          <a:xfrm>
            <a:off x="597207" y="6280409"/>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E33663-4344-4711-B9F5-6FAF6501A89C}" type="datetimeFigureOut">
              <a:rPr lang="ru-RU" smtClean="0"/>
              <a:t>28.01.2026</a:t>
            </a:fld>
            <a:endParaRPr lang="ru-RU"/>
          </a:p>
        </p:txBody>
      </p:sp>
      <p:sp>
        <p:nvSpPr>
          <p:cNvPr id="8" name="Нижний колонтитул 4">
            <a:extLst>
              <a:ext uri="{FF2B5EF4-FFF2-40B4-BE49-F238E27FC236}">
                <a16:creationId xmlns:a16="http://schemas.microsoft.com/office/drawing/2014/main" id="{2D99616C-BA80-8023-96D2-5E6E848F99AC}"/>
              </a:ext>
            </a:extLst>
          </p:cNvPr>
          <p:cNvSpPr>
            <a:spLocks noGrp="1"/>
          </p:cNvSpPr>
          <p:nvPr>
            <p:ph type="ftr" sz="quarter" idx="3"/>
          </p:nvPr>
        </p:nvSpPr>
        <p:spPr>
          <a:xfrm>
            <a:off x="4043516" y="6280409"/>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Tree>
    <p:extLst>
      <p:ext uri="{BB962C8B-B14F-4D97-AF65-F5344CB8AC3E}">
        <p14:creationId xmlns:p14="http://schemas.microsoft.com/office/powerpoint/2010/main" val="2145507585"/>
      </p:ext>
    </p:extLst>
  </p:cSld>
  <p:clrMap bg1="lt1" tx1="dk1" bg2="lt2" tx2="dk2" accent1="accent1" accent2="accent2" accent3="accent3" accent4="accent4" accent5="accent5" accent6="accent6" hlink="hlink" folHlink="folHlink"/>
  <p:sldLayoutIdLst>
    <p:sldLayoutId id="2147483831" r:id="rId1"/>
    <p:sldLayoutId id="2147483834" r:id="rId2"/>
    <p:sldLayoutId id="2147483864" r:id="rId3"/>
    <p:sldLayoutId id="2147483753" r:id="rId4"/>
    <p:sldLayoutId id="2147483699" r:id="rId5"/>
    <p:sldLayoutId id="2147483706" r:id="rId6"/>
    <p:sldLayoutId id="2147483865" r:id="rId7"/>
    <p:sldLayoutId id="2147483806" r:id="rId8"/>
    <p:sldLayoutId id="2147483758" r:id="rId9"/>
    <p:sldLayoutId id="214748384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36" r:id="rId26"/>
    <p:sldLayoutId id="2147483837" r:id="rId27"/>
    <p:sldLayoutId id="2147483854" r:id="rId28"/>
    <p:sldLayoutId id="2147483855" r:id="rId29"/>
    <p:sldLayoutId id="2147483856" r:id="rId30"/>
    <p:sldLayoutId id="2147483881" r:id="rId31"/>
    <p:sldLayoutId id="2147483882" r:id="rId32"/>
    <p:sldLayoutId id="2147483883" r:id="rId33"/>
    <p:sldLayoutId id="2147483884" r:id="rId34"/>
    <p:sldLayoutId id="2147483885" r:id="rId35"/>
    <p:sldLayoutId id="2147483886" r:id="rId36"/>
    <p:sldLayoutId id="2147483887" r:id="rId37"/>
    <p:sldLayoutId id="2147483795" r:id="rId38"/>
    <p:sldLayoutId id="2147483807" r:id="rId39"/>
    <p:sldLayoutId id="2147483888" r:id="rId40"/>
    <p:sldLayoutId id="2147483889" r:id="rId41"/>
    <p:sldLayoutId id="2147483800" r:id="rId42"/>
    <p:sldLayoutId id="2147483801" r:id="rId43"/>
    <p:sldLayoutId id="2147483890" r:id="rId44"/>
    <p:sldLayoutId id="2147483891" r:id="rId45"/>
    <p:sldLayoutId id="2147483892" r:id="rId46"/>
    <p:sldLayoutId id="2147483893" r:id="rId47"/>
    <p:sldLayoutId id="2147483894" r:id="rId48"/>
    <p:sldLayoutId id="2147483895" r:id="rId49"/>
    <p:sldLayoutId id="2147483814" r:id="rId50"/>
    <p:sldLayoutId id="2147483815" r:id="rId51"/>
    <p:sldLayoutId id="2147483817" r:id="rId52"/>
    <p:sldLayoutId id="2147483819" r:id="rId53"/>
    <p:sldLayoutId id="2147483896" r:id="rId54"/>
    <p:sldLayoutId id="2147483823" r:id="rId55"/>
    <p:sldLayoutId id="2147483897" r:id="rId56"/>
    <p:sldLayoutId id="2147483835" r:id="rId57"/>
    <p:sldLayoutId id="2147483898" r:id="rId58"/>
    <p:sldLayoutId id="2147483847" r:id="rId59"/>
    <p:sldLayoutId id="2147483848" r:id="rId60"/>
    <p:sldLayoutId id="2147483899" r:id="rId61"/>
    <p:sldLayoutId id="2147483900" r:id="rId62"/>
    <p:sldLayoutId id="2147483901" r:id="rId63"/>
    <p:sldLayoutId id="2147483852" r:id="rId64"/>
    <p:sldLayoutId id="2147483902" r:id="rId65"/>
    <p:sldLayoutId id="2147483857" r:id="rId66"/>
    <p:sldLayoutId id="2147483858" r:id="rId67"/>
    <p:sldLayoutId id="2147483859" r:id="rId68"/>
    <p:sldLayoutId id="2147483860" r:id="rId69"/>
    <p:sldLayoutId id="2147483825" r:id="rId70"/>
    <p:sldLayoutId id="2147483826" r:id="rId71"/>
    <p:sldLayoutId id="2147483861" r:id="rId72"/>
    <p:sldLayoutId id="2147483862" r:id="rId73"/>
    <p:sldLayoutId id="2147483863" r:id="rId74"/>
  </p:sldLayoutIdLst>
  <p:txStyles>
    <p:titleStyle>
      <a:lvl1pPr algn="l" defTabSz="914400" rtl="0" eaLnBrk="1" latinLnBrk="0" hangingPunct="1">
        <a:lnSpc>
          <a:spcPct val="90000"/>
        </a:lnSpc>
        <a:spcBef>
          <a:spcPct val="0"/>
        </a:spcBef>
        <a:buNone/>
        <a:defRPr sz="4800" kern="1200" spc="-8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70" userDrawn="1">
          <p15:clr>
            <a:srgbClr val="F26B43"/>
          </p15:clr>
        </p15:guide>
        <p15:guide id="4" pos="7310" userDrawn="1">
          <p15:clr>
            <a:srgbClr val="F26B43"/>
          </p15:clr>
        </p15:guide>
        <p15:guide id="5" orient="horz" pos="368" userDrawn="1">
          <p15:clr>
            <a:srgbClr val="F26B43"/>
          </p15:clr>
        </p15:guide>
        <p15:guide id="6" orient="horz" pos="3952" userDrawn="1">
          <p15:clr>
            <a:srgbClr val="F26B43"/>
          </p15:clr>
        </p15:guide>
        <p15:guide id="12" pos="2003" userDrawn="1">
          <p15:clr>
            <a:srgbClr val="A4A3A4"/>
          </p15:clr>
        </p15:guide>
        <p15:guide id="13" pos="2139" userDrawn="1">
          <p15:clr>
            <a:srgbClr val="A4A3A4"/>
          </p15:clr>
        </p15:guide>
        <p15:guide id="14" pos="5541" userDrawn="1">
          <p15:clr>
            <a:srgbClr val="A4A3A4"/>
          </p15:clr>
        </p15:guide>
        <p15:guide id="15" pos="5677" userDrawn="1">
          <p15:clr>
            <a:srgbClr val="A4A3A4"/>
          </p15:clr>
        </p15:guide>
        <p15:guide id="16" pos="3772" userDrawn="1">
          <p15:clr>
            <a:srgbClr val="A4A3A4"/>
          </p15:clr>
        </p15:guide>
        <p15:guide id="17" pos="3908" userDrawn="1">
          <p15:clr>
            <a:srgbClr val="A4A3A4"/>
          </p15:clr>
        </p15:guide>
        <p15:guide id="18" pos="2593" userDrawn="1">
          <p15:clr>
            <a:srgbClr val="9FCC3B"/>
          </p15:clr>
        </p15:guide>
        <p15:guide id="19" pos="2729" userDrawn="1">
          <p15:clr>
            <a:srgbClr val="9FCC3B"/>
          </p15:clr>
        </p15:guide>
        <p15:guide id="20" pos="4951" userDrawn="1">
          <p15:clr>
            <a:srgbClr val="9FCC3B"/>
          </p15:clr>
        </p15:guide>
        <p15:guide id="21" pos="5087" userDrawn="1">
          <p15:clr>
            <a:srgbClr val="9FCC3B"/>
          </p15:clr>
        </p15:guide>
        <p15:guide id="22" orient="horz" pos="82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images.cdn.sofatutor.net/content_images/images/10351/original/12898_Ameisennest.svg?1641345917" TargetMode="External"/><Relationship Id="rId13" Type="http://schemas.openxmlformats.org/officeDocument/2006/relationships/hyperlink" Target="https://image.geo.de/35993372/t/Nr/v3/w1440/r0/-/weberameisen-g-127324483.jpg" TargetMode="External"/><Relationship Id="rId3" Type="http://schemas.openxmlformats.org/officeDocument/2006/relationships/hyperlink" Target="https://www.google.com/url?sa=t&amp;source=web&amp;rct=j&amp;url=https%3A%2F%2Fwww.nzz.ch%2Fwissenschaft%2Fdas-geheime-leben-der-ameisen-wie-sie-nebenbuhler-austricksen-und-schlachten-gewinnen-ld.1786500&amp;ved=0CBYQjRxqFwoTCID_sJq_q5IDFQAAAAAdAAAAABAj&amp;opi=89978449" TargetMode="External"/><Relationship Id="rId7" Type="http://schemas.openxmlformats.org/officeDocument/2006/relationships/hyperlink" Target="https://images.cdn.sofatutor.net/content_images/images/11026/original/12898_Ameise_K%C3%B6rper_%287%29.svg?1644510079" TargetMode="External"/><Relationship Id="rId12" Type="http://schemas.openxmlformats.org/officeDocument/2006/relationships/hyperlink" Target="https://www.ameisen-onkel.de/content/images/20230422151918-K%C3%B6rperbaubearbeitet.jpg" TargetMode="External"/><Relationship Id="rId17" Type="http://schemas.openxmlformats.org/officeDocument/2006/relationships/hyperlink" Target="https://cdn.prod.www.spiegel.de/images/0dd876a3-0001-0004-0000-000000161067_w1200_r2_fpx50.85_fpy49.97.jpg" TargetMode="External"/><Relationship Id="rId2" Type="http://schemas.openxmlformats.org/officeDocument/2006/relationships/hyperlink" Target="https://cdn.shopify.com/s/files/1/0784/5022/9590/files/Ameiseneier.jpg?v=1736247476" TargetMode="External"/><Relationship Id="rId16" Type="http://schemas.openxmlformats.org/officeDocument/2006/relationships/hyperlink" Target="https://media.istockphoto.com/id/2162749175/de/foto/rote-weber-ameise-die-eine-springspinne-auf-gr%C3%BCnem-blatt-nachahmt.jpg?s=612x612&amp;w=0&amp;k=20&amp;c=AU8qaWa4LbT8R9iDU4AabrCM2M3TgKJ4eez0h5VhAGA=" TargetMode="External"/><Relationship Id="rId1" Type="http://schemas.openxmlformats.org/officeDocument/2006/relationships/slideLayout" Target="../slideLayouts/slideLayout2.xml"/><Relationship Id="rId6" Type="http://schemas.openxmlformats.org/officeDocument/2006/relationships/hyperlink" Target="https://static.vecteezy.com/ti/gratis-vektor/p1/5161860-cartoon-lustige-ameise-winkende-hand-kostenlos-vektor.jpg" TargetMode="External"/><Relationship Id="rId11" Type="http://schemas.openxmlformats.org/officeDocument/2006/relationships/hyperlink" Target="https://www.planet-wissen.de/natur/insekten_und_spinnentiere/ameisen/ameisen-124~_v-gseagaleriexl.jpg" TargetMode="External"/><Relationship Id="rId5" Type="http://schemas.openxmlformats.org/officeDocument/2006/relationships/hyperlink" Target="https://encrypted-tbn0.gstatic.com/images?q=tbn:ANd9GcTaEoiSkjF7ujjTtD8BULCyLK890Ku3XTxu1g&amp;s" TargetMode="External"/><Relationship Id="rId15" Type="http://schemas.openxmlformats.org/officeDocument/2006/relationships/hyperlink" Target="https://img.nzz.ch/2021/12/17/05652a8d-1b1a-4647-821b-06f3e911bd0f.jpeg?width=654&amp;height=436&amp;fit=crop&amp;quality=75&amp;auto=webp" TargetMode="External"/><Relationship Id="rId10" Type="http://schemas.openxmlformats.org/officeDocument/2006/relationships/hyperlink" Target="https://www.planet-wissen.de/natur/insekten_und_spinnentiere/ameisen/ameisen-126~_v-gseagaleriexl.jpg" TargetMode="External"/><Relationship Id="rId4" Type="http://schemas.openxmlformats.org/officeDocument/2006/relationships/hyperlink" Target="https://www.borbeck.de/files/borbeck/bilder/nachrichten/2019/August/190816Ameisenhaufen.jpg" TargetMode="External"/><Relationship Id="rId9" Type="http://schemas.openxmlformats.org/officeDocument/2006/relationships/hyperlink" Target="https://quadro.burda-forward.de/ctf/82d402f1-828e-4d41-ba49-c59fa999feb9.3636bd5a-60d7-4cbc-a01d-ed3418fc0cb5.jpeg?im=RegionOfInterestCrop%3D%283079%2C2309%29%2CregionOfInterest%3D%281732%2C1154.5%29&amp;hash=8e154fa0e4f109626016a30d07a6ae2e2d43e6631680fd6e6adaa9ec8f1d70cb" TargetMode="External"/><Relationship Id="rId14" Type="http://schemas.openxmlformats.org/officeDocument/2006/relationships/hyperlink" Target="https://previews.123rf.com/images/uatp2/uatp21705/uatp2170500216/77777702-ant-colony-on-an-old-tree-close-up.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43.jpeg"/></Relationships>
</file>

<file path=ppt/slides/_rels/slide2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www.riffreporter.de/de/wissen/tapinoma-magnum-invasive-druesenameise-deutschland-ausbreitung-bekaempfung" TargetMode="External"/><Relationship Id="rId13" Type="http://schemas.openxmlformats.org/officeDocument/2006/relationships/hyperlink" Target="https://www.spiegel.de/wissenschaft/natur/kehl-das-sollten-sie-zur-invasion-der-superameisen-in-deutschland-wissen-a-ae522615-ede9-4d83-9679-2bb0f0c5f430" TargetMode="External"/><Relationship Id="rId18" Type="http://schemas.openxmlformats.org/officeDocument/2006/relationships/hyperlink" Target="https://www.rnd.de/bauen-und-wohnen/ameisen-laestige-insekten-oder-nuetzliche-helfer-7VWJHDGNAVA43JTBWABTELFHPY.html" TargetMode="External"/><Relationship Id="rId3" Type="http://schemas.openxmlformats.org/officeDocument/2006/relationships/hyperlink" Target="https://www.youtube.com/watch?v=ESkeAoLb6Nw" TargetMode="External"/><Relationship Id="rId7" Type="http://schemas.openxmlformats.org/officeDocument/2006/relationships/hyperlink" Target="https://crazyants.de/ameisen/lasius-niger/lasius-niger-koenigin-auch-umgezogen/" TargetMode="External"/><Relationship Id="rId12" Type="http://schemas.openxmlformats.org/officeDocument/2006/relationships/hyperlink" Target="https://www.youtube.com/watch?v=rT5QY85eAMc" TargetMode="External"/><Relationship Id="rId17" Type="http://schemas.openxmlformats.org/officeDocument/2006/relationships/hyperlink" Target="https://www.swr.de/swraktuell/baden-wuerttemberg/tuebingen/anwohner-bekaempfen-invasive-ameisen-in-tuebingen-100.html" TargetMode="External"/><Relationship Id="rId2" Type="http://schemas.openxmlformats.org/officeDocument/2006/relationships/hyperlink" Target="https://www.youtube.com/watch?v=7qKgY23bmfo" TargetMode="External"/><Relationship Id="rId16" Type="http://schemas.openxmlformats.org/officeDocument/2006/relationships/hyperlink" Target="https://weltderbienen.ch/imkerpraxis/im-kampf-erlegen/" TargetMode="External"/><Relationship Id="rId20" Type="http://schemas.openxmlformats.org/officeDocument/2006/relationships/hyperlink" Target="https://www.wurzelwerk.net/gemuesegarten/schaedlinge-nuetzlinge/ameisen/" TargetMode="External"/><Relationship Id="rId1" Type="http://schemas.openxmlformats.org/officeDocument/2006/relationships/slideLayout" Target="../slideLayouts/slideLayout2.xml"/><Relationship Id="rId6" Type="http://schemas.openxmlformats.org/officeDocument/2006/relationships/hyperlink" Target="https://tierpark-b" TargetMode="External"/><Relationship Id="rId11" Type="http://schemas.openxmlformats.org/officeDocument/2006/relationships/hyperlink" Target="https://www.brisbaneinsects.com/brisbane_ants/Myrmeciinae.htm" TargetMode="External"/><Relationship Id="rId5" Type="http://schemas.openxmlformats.org/officeDocument/2006/relationships/hyperlink" Target="https://www.youtube.com/watch?v=W7-eOyim7hg" TargetMode="External"/><Relationship Id="rId15" Type="http://schemas.openxmlformats.org/officeDocument/2006/relationships/hyperlink" Target="https://www.plantura.garden/schaedlinge/ameisen/ameisen-und-blattlaeuse" TargetMode="External"/><Relationship Id="rId10" Type="http://schemas.openxmlformats.org/officeDocument/2006/relationships/hyperlink" Target="https://www.thewildmartin.com/ant-ecology/pheidole-megacephala-care-guide-and-ecology" TargetMode="External"/><Relationship Id="rId19" Type="http://schemas.openxmlformats.org/officeDocument/2006/relationships/hyperlink" Target="https://www.spiegel.de/fotostrecke/ameisen-floss-wie-insekten-in-see-stechen-fotostrecke-67257.html" TargetMode="External"/><Relationship Id="rId4" Type="http://schemas.openxmlformats.org/officeDocument/2006/relationships/hyperlink" Target="https://www.youtube.com/watch?v=ifrGorKqvAc" TargetMode="External"/><Relationship Id="rId9" Type="http://schemas.openxmlformats.org/officeDocument/2006/relationships/hyperlink" Target="https://de.pinterest.com/pin/396176098463429945/" TargetMode="External"/><Relationship Id="rId14" Type="http://schemas.openxmlformats.org/officeDocument/2006/relationships/hyperlink" Target="https://www.rnd.de/wissen/super-ameise-in-kehl-warum-kann-man-die-tapinoma-nicht-stoppen-VQVV4MH2FFCJBGGTGPQCKJSZPM.html?outputType=valid_amp"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4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www.faszination-regenwald.de/info-center/tierwelt/blattschneiderameisen/#:~:text=Zumeist%20werden%20Pilze%20aus%20der,beim%20Zerkleinern%20der%20Bl%C3%A4tter%20austreten" TargetMode="External"/><Relationship Id="rId3" Type="http://schemas.openxmlformats.org/officeDocument/2006/relationships/hyperlink" Target="https://youtu.be/iR8Ez4R6Q88?si=mWcD9b-LLcasnZCS" TargetMode="External"/><Relationship Id="rId7" Type="http://schemas.openxmlformats.org/officeDocument/2006/relationships/hyperlink" Target="https://www.silberkraft.com/blogs/ameisen/ameisenkolonie-ameisenstaat?srsltid=AfmBOoqZxTKRBU8o2nhd_SoYuF84NoMGfVN2KS2tyEsxq78u1LQeZC7j" TargetMode="External"/><Relationship Id="rId12" Type="http://schemas.openxmlformats.org/officeDocument/2006/relationships/hyperlink" Target="https://de.wikipedia.org/wiki/Weberameisen" TargetMode="External"/><Relationship Id="rId2" Type="http://schemas.openxmlformats.org/officeDocument/2006/relationships/hyperlink" Target="https://youtu.be/eEgOXuJsaT0?si=d3q5yondseLMHxj9" TargetMode="External"/><Relationship Id="rId1" Type="http://schemas.openxmlformats.org/officeDocument/2006/relationships/slideLayout" Target="../slideLayouts/slideLayout2.xml"/><Relationship Id="rId6" Type="http://schemas.openxmlformats.org/officeDocument/2006/relationships/hyperlink" Target="https://share.google/XBApXBU5ov8vURxXU" TargetMode="External"/><Relationship Id="rId11" Type="http://schemas.openxmlformats.org/officeDocument/2006/relationships/hyperlink" Target="https://av.tib.eu/media/12351" TargetMode="External"/><Relationship Id="rId5" Type="http://schemas.openxmlformats.org/officeDocument/2006/relationships/hyperlink" Target="https://de.wikipedia.org/wiki/Blattschneiderameise" TargetMode="External"/><Relationship Id="rId10" Type="http://schemas.openxmlformats.org/officeDocument/2006/relationships/hyperlink" Target="https://www.researchgate.net/publication/262380923_Colony_Structure_of_the_Weaver_Ant_Oecophylla_smaragdina_Fabricius_Hymenoptera_Formicidae" TargetMode="External"/><Relationship Id="rId4" Type="http://schemas.openxmlformats.org/officeDocument/2006/relationships/hyperlink" Target="https://hnaturdetektive.bfn.de/" TargetMode="External"/><Relationship Id="rId9" Type="http://schemas.openxmlformats.org/officeDocument/2006/relationships/hyperlink" Target="https://www.silberkraft.com/blogs/ameisen/ameisenkolonie-ameisenstaat?srsltid=AfmBOoqZxTKRBU8o2nhd_SoYuF84NoMGfVN2KS2tyEsxq78u1LQeZC7j.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fik 7" descr="Ameiseneier erkennen und gezielt bekämpfen">
            <a:extLst>
              <a:ext uri="{FF2B5EF4-FFF2-40B4-BE49-F238E27FC236}">
                <a16:creationId xmlns:a16="http://schemas.microsoft.com/office/drawing/2014/main" id="{2FD463A0-E732-C73C-F22A-7407EF375C4E}"/>
              </a:ext>
            </a:extLst>
          </p:cNvPr>
          <p:cNvPicPr>
            <a:picLocks noChangeAspect="1"/>
          </p:cNvPicPr>
          <p:nvPr/>
        </p:nvPicPr>
        <p:blipFill>
          <a:blip r:embed="rId2"/>
          <a:srcRect l="2238" r="8875"/>
          <a:stretch>
            <a:fillRect/>
          </a:stretch>
        </p:blipFill>
        <p:spPr>
          <a:xfrm>
            <a:off x="-1219" y="-9"/>
            <a:ext cx="12191695" cy="6858000"/>
          </a:xfrm>
          <a:prstGeom prst="rect">
            <a:avLst/>
          </a:prstGeom>
        </p:spPr>
      </p:pic>
    </p:spTree>
    <p:extLst>
      <p:ext uri="{BB962C8B-B14F-4D97-AF65-F5344CB8AC3E}">
        <p14:creationId xmlns:p14="http://schemas.microsoft.com/office/powerpoint/2010/main" val="1577499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67EDE8E-3E35-5F84-15CF-23531FAA2B32}"/>
              </a:ext>
            </a:extLst>
          </p:cNvPr>
          <p:cNvSpPr>
            <a:spLocks noGrp="1"/>
          </p:cNvSpPr>
          <p:nvPr>
            <p:ph type="title"/>
          </p:nvPr>
        </p:nvSpPr>
        <p:spPr>
          <a:xfrm>
            <a:off x="1137033" y="670559"/>
            <a:ext cx="4683321" cy="2148841"/>
          </a:xfrm>
        </p:spPr>
        <p:txBody>
          <a:bodyPr anchor="t">
            <a:normAutofit/>
          </a:bodyPr>
          <a:lstStyle/>
          <a:p>
            <a:r>
              <a:rPr lang="de-DE">
                <a:ea typeface="+mj-lt"/>
                <a:cs typeface="+mj-lt"/>
              </a:rPr>
              <a:t>Intelligenz und Zusammenarbeit der Ameisen</a:t>
            </a:r>
            <a:endParaRPr lang="de-DE"/>
          </a:p>
        </p:txBody>
      </p:sp>
      <p:pic>
        <p:nvPicPr>
          <p:cNvPr id="4" name="Grafik 3" descr="Ameisenkolonie Auf Einem Alten Baumabschluß Oben Lizenzfreie Fotos, Bilder  und Stock Fotografie. Image 77777702.">
            <a:extLst>
              <a:ext uri="{FF2B5EF4-FFF2-40B4-BE49-F238E27FC236}">
                <a16:creationId xmlns:a16="http://schemas.microsoft.com/office/drawing/2014/main" id="{DC632A19-AD82-6408-0D4B-153F785D0DD1}"/>
              </a:ext>
            </a:extLst>
          </p:cNvPr>
          <p:cNvPicPr>
            <a:picLocks noChangeAspect="1"/>
          </p:cNvPicPr>
          <p:nvPr/>
        </p:nvPicPr>
        <p:blipFill>
          <a:blip r:embed="rId2"/>
          <a:srcRect t="12484"/>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Inhaltsplatzhalter 2">
            <a:extLst>
              <a:ext uri="{FF2B5EF4-FFF2-40B4-BE49-F238E27FC236}">
                <a16:creationId xmlns:a16="http://schemas.microsoft.com/office/drawing/2014/main" id="{E1EBF94F-F5A2-A3D9-810B-A9A1CBCD020F}"/>
              </a:ext>
            </a:extLst>
          </p:cNvPr>
          <p:cNvSpPr>
            <a:spLocks noGrp="1"/>
          </p:cNvSpPr>
          <p:nvPr>
            <p:ph idx="1"/>
          </p:nvPr>
        </p:nvSpPr>
        <p:spPr>
          <a:xfrm>
            <a:off x="6797004" y="670559"/>
            <a:ext cx="4555782" cy="5445076"/>
          </a:xfrm>
        </p:spPr>
        <p:txBody>
          <a:bodyPr vert="horz" lIns="91440" tIns="45720" rIns="91440" bIns="45720" rtlCol="0" anchor="t">
            <a:normAutofit/>
          </a:bodyPr>
          <a:lstStyle/>
          <a:p>
            <a:r>
              <a:rPr lang="de-DE" sz="1500" b="1">
                <a:ea typeface="+mn-lt"/>
                <a:cs typeface="+mn-lt"/>
              </a:rPr>
              <a:t>Einzelameisen sind nicht besonders intelligent</a:t>
            </a:r>
            <a:endParaRPr lang="de-DE" sz="1500"/>
          </a:p>
          <a:p>
            <a:pPr lvl="1"/>
            <a:r>
              <a:rPr lang="de-DE" sz="1500">
                <a:ea typeface="+mn-lt"/>
                <a:cs typeface="+mn-lt"/>
              </a:rPr>
              <a:t>Gehirn kleiner als ein </a:t>
            </a:r>
            <a:r>
              <a:rPr lang="de-DE" sz="1500" b="1">
                <a:ea typeface="+mn-lt"/>
                <a:cs typeface="+mn-lt"/>
              </a:rPr>
              <a:t>Sandkorn</a:t>
            </a:r>
            <a:endParaRPr lang="de-DE" sz="1500"/>
          </a:p>
          <a:p>
            <a:pPr lvl="1"/>
            <a:endParaRPr lang="de-DE" sz="1500" b="1">
              <a:ea typeface="+mn-lt"/>
              <a:cs typeface="+mn-lt"/>
            </a:endParaRPr>
          </a:p>
          <a:p>
            <a:r>
              <a:rPr lang="de-DE" sz="1500" b="1">
                <a:ea typeface="+mn-lt"/>
                <a:cs typeface="+mn-lt"/>
              </a:rPr>
              <a:t>Kollektive Intelligenz</a:t>
            </a:r>
            <a:r>
              <a:rPr lang="de-DE" sz="1500">
                <a:ea typeface="+mn-lt"/>
                <a:cs typeface="+mn-lt"/>
              </a:rPr>
              <a:t> entsteht in der Gemeinschaft</a:t>
            </a:r>
            <a:endParaRPr lang="de-DE" sz="1500"/>
          </a:p>
          <a:p>
            <a:pPr lvl="1"/>
            <a:r>
              <a:rPr lang="de-DE" sz="1500">
                <a:ea typeface="+mn-lt"/>
                <a:cs typeface="+mn-lt"/>
              </a:rPr>
              <a:t>Probleme lösen, die eine Ameise nie schaffen würde</a:t>
            </a:r>
            <a:endParaRPr lang="de-DE" sz="1500"/>
          </a:p>
          <a:p>
            <a:pPr lvl="1"/>
            <a:endParaRPr lang="de-DE" sz="1500">
              <a:ea typeface="+mn-lt"/>
              <a:cs typeface="+mn-lt"/>
            </a:endParaRPr>
          </a:p>
          <a:p>
            <a:pPr lvl="2"/>
            <a:r>
              <a:rPr lang="de-DE" sz="1500" b="1">
                <a:ea typeface="+mn-lt"/>
                <a:cs typeface="+mn-lt"/>
              </a:rPr>
              <a:t>Brücken</a:t>
            </a:r>
            <a:r>
              <a:rPr lang="de-DE" sz="1500">
                <a:ea typeface="+mn-lt"/>
                <a:cs typeface="+mn-lt"/>
              </a:rPr>
              <a:t> aus Körpern über Hindernisse</a:t>
            </a:r>
            <a:endParaRPr lang="de-DE" sz="1500"/>
          </a:p>
          <a:p>
            <a:pPr lvl="2"/>
            <a:r>
              <a:rPr lang="de-DE" sz="1500" b="1">
                <a:ea typeface="+mn-lt"/>
                <a:cs typeface="+mn-lt"/>
              </a:rPr>
              <a:t>Lebende Flöße</a:t>
            </a:r>
            <a:r>
              <a:rPr lang="de-DE" sz="1500">
                <a:ea typeface="+mn-lt"/>
                <a:cs typeface="+mn-lt"/>
              </a:rPr>
              <a:t> bei Überschwemmungen für Königin &amp; Larven</a:t>
            </a:r>
            <a:endParaRPr lang="de-DE" sz="1500"/>
          </a:p>
          <a:p>
            <a:pPr lvl="2"/>
            <a:endParaRPr lang="de-DE" sz="1500">
              <a:ea typeface="+mn-lt"/>
              <a:cs typeface="+mn-lt"/>
            </a:endParaRPr>
          </a:p>
          <a:p>
            <a:r>
              <a:rPr lang="de-DE" sz="1500">
                <a:ea typeface="+mn-lt"/>
                <a:cs typeface="+mn-lt"/>
              </a:rPr>
              <a:t>Funktionsweise:</a:t>
            </a:r>
            <a:endParaRPr lang="de-DE" sz="1500"/>
          </a:p>
          <a:p>
            <a:pPr lvl="1"/>
            <a:r>
              <a:rPr lang="de-DE" sz="1500" b="1">
                <a:ea typeface="+mn-lt"/>
                <a:cs typeface="+mn-lt"/>
              </a:rPr>
              <a:t>Kein Plan</a:t>
            </a:r>
            <a:r>
              <a:rPr lang="de-DE" sz="1500">
                <a:ea typeface="+mn-lt"/>
                <a:cs typeface="+mn-lt"/>
              </a:rPr>
              <a:t> nur </a:t>
            </a:r>
            <a:r>
              <a:rPr lang="de-DE" sz="1500" b="1">
                <a:ea typeface="+mn-lt"/>
                <a:cs typeface="+mn-lt"/>
              </a:rPr>
              <a:t>Instinkt + Rückmeldung</a:t>
            </a:r>
            <a:endParaRPr lang="de-DE" sz="1500"/>
          </a:p>
          <a:p>
            <a:pPr lvl="1"/>
            <a:endParaRPr lang="de-DE" sz="1500">
              <a:ea typeface="+mn-lt"/>
              <a:cs typeface="+mn-lt"/>
            </a:endParaRPr>
          </a:p>
          <a:p>
            <a:pPr marL="457200" lvl="1" indent="0">
              <a:buNone/>
            </a:pPr>
            <a:endParaRPr lang="de-DE" sz="1500">
              <a:ea typeface="+mn-lt"/>
              <a:cs typeface="+mn-lt"/>
            </a:endParaRPr>
          </a:p>
          <a:p>
            <a:pPr marL="457200" lvl="1" indent="0">
              <a:buNone/>
            </a:pPr>
            <a:r>
              <a:rPr lang="de-DE" sz="1500">
                <a:ea typeface="+mn-lt"/>
                <a:cs typeface="+mn-lt"/>
              </a:rPr>
              <a:t>Jede Ameise reagiert auf Signale anderer → </a:t>
            </a:r>
            <a:r>
              <a:rPr lang="de-DE" sz="1500" b="1">
                <a:ea typeface="+mn-lt"/>
                <a:cs typeface="+mn-lt"/>
              </a:rPr>
              <a:t>koordiniertes Ganzes</a:t>
            </a:r>
            <a:endParaRPr lang="de-DE" sz="1500"/>
          </a:p>
          <a:p>
            <a:endParaRPr lang="de-DE" sz="1500"/>
          </a:p>
        </p:txBody>
      </p:sp>
    </p:spTree>
    <p:extLst>
      <p:ext uri="{BB962C8B-B14F-4D97-AF65-F5344CB8AC3E}">
        <p14:creationId xmlns:p14="http://schemas.microsoft.com/office/powerpoint/2010/main" val="1269911839"/>
      </p:ext>
    </p:extLst>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0BC889-5D2C-2058-FF0A-07CA9EF7994C}"/>
            </a:ext>
          </a:extLst>
        </p:cNvPr>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D7ACA8D8-FAF3-184C-456C-C922789EA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771876F-7013-CC41-27A7-365C98C9A9AA}"/>
              </a:ext>
            </a:extLst>
          </p:cNvPr>
          <p:cNvSpPr>
            <a:spLocks noGrp="1"/>
          </p:cNvSpPr>
          <p:nvPr>
            <p:ph type="title"/>
          </p:nvPr>
        </p:nvSpPr>
        <p:spPr>
          <a:xfrm>
            <a:off x="1137033" y="670559"/>
            <a:ext cx="4683321" cy="2148841"/>
          </a:xfrm>
        </p:spPr>
        <p:txBody>
          <a:bodyPr anchor="t">
            <a:normAutofit/>
          </a:bodyPr>
          <a:lstStyle/>
          <a:p>
            <a:r>
              <a:rPr lang="de-DE">
                <a:ea typeface="+mj-lt"/>
                <a:cs typeface="+mj-lt"/>
              </a:rPr>
              <a:t>Intelligenz und Zusammenarbeit der Ameisen</a:t>
            </a:r>
            <a:endParaRPr lang="de-DE"/>
          </a:p>
        </p:txBody>
      </p:sp>
      <p:pic>
        <p:nvPicPr>
          <p:cNvPr id="4" name="Grafik 3" descr="Ameisenkolonie Auf Einem Alten Baumabschluß Oben Lizenzfreie Fotos, Bilder  und Stock Fotografie. Image 77777702.">
            <a:extLst>
              <a:ext uri="{FF2B5EF4-FFF2-40B4-BE49-F238E27FC236}">
                <a16:creationId xmlns:a16="http://schemas.microsoft.com/office/drawing/2014/main" id="{C00614B9-4B2D-8A08-7660-F8C42E0AF9CC}"/>
              </a:ext>
            </a:extLst>
          </p:cNvPr>
          <p:cNvPicPr>
            <a:picLocks noChangeAspect="1"/>
          </p:cNvPicPr>
          <p:nvPr/>
        </p:nvPicPr>
        <p:blipFill>
          <a:blip r:embed="rId2"/>
          <a:srcRect t="12484"/>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Inhaltsplatzhalter 2">
            <a:extLst>
              <a:ext uri="{FF2B5EF4-FFF2-40B4-BE49-F238E27FC236}">
                <a16:creationId xmlns:a16="http://schemas.microsoft.com/office/drawing/2014/main" id="{97CBB0CB-FD82-B7CE-385B-D1EBC02CACC4}"/>
              </a:ext>
            </a:extLst>
          </p:cNvPr>
          <p:cNvSpPr>
            <a:spLocks noGrp="1"/>
          </p:cNvSpPr>
          <p:nvPr>
            <p:ph idx="1"/>
          </p:nvPr>
        </p:nvSpPr>
        <p:spPr>
          <a:xfrm>
            <a:off x="6797004" y="670559"/>
            <a:ext cx="4555782" cy="5445076"/>
          </a:xfrm>
        </p:spPr>
        <p:txBody>
          <a:bodyPr vert="horz" lIns="91440" tIns="45720" rIns="91440" bIns="45720" rtlCol="0" anchor="t">
            <a:normAutofit/>
          </a:bodyPr>
          <a:lstStyle/>
          <a:p>
            <a:endParaRPr lang="de-DE" sz="1500">
              <a:ea typeface="+mn-lt"/>
              <a:cs typeface="+mn-lt"/>
            </a:endParaRPr>
          </a:p>
          <a:p>
            <a:r>
              <a:rPr lang="de-DE" sz="1500">
                <a:ea typeface="+mn-lt"/>
                <a:cs typeface="+mn-lt"/>
              </a:rPr>
              <a:t>Zusammenarbeit ist </a:t>
            </a:r>
            <a:r>
              <a:rPr lang="de-DE" sz="1500" b="1">
                <a:ea typeface="+mn-lt"/>
                <a:cs typeface="+mn-lt"/>
              </a:rPr>
              <a:t>selbstlos</a:t>
            </a:r>
            <a:r>
              <a:rPr lang="de-DE" sz="1500">
                <a:ea typeface="+mn-lt"/>
                <a:cs typeface="+mn-lt"/>
              </a:rPr>
              <a:t>:</a:t>
            </a:r>
            <a:endParaRPr lang="de-DE" sz="1500"/>
          </a:p>
          <a:p>
            <a:pPr lvl="1"/>
            <a:r>
              <a:rPr lang="de-DE" sz="1500">
                <a:ea typeface="+mn-lt"/>
                <a:cs typeface="+mn-lt"/>
              </a:rPr>
              <a:t>Alle arbeiten für die </a:t>
            </a:r>
            <a:r>
              <a:rPr lang="de-DE" sz="1500" b="1">
                <a:ea typeface="+mn-lt"/>
                <a:cs typeface="+mn-lt"/>
              </a:rPr>
              <a:t>Kolonie</a:t>
            </a:r>
            <a:r>
              <a:rPr lang="de-DE" sz="1500">
                <a:ea typeface="+mn-lt"/>
                <a:cs typeface="+mn-lt"/>
              </a:rPr>
              <a:t>, nicht für sich selbst</a:t>
            </a:r>
            <a:endParaRPr lang="de-DE" sz="1500"/>
          </a:p>
          <a:p>
            <a:endParaRPr lang="de-DE" sz="1500">
              <a:ea typeface="+mn-lt"/>
              <a:cs typeface="+mn-lt"/>
            </a:endParaRPr>
          </a:p>
          <a:p>
            <a:r>
              <a:rPr lang="de-DE" sz="1500">
                <a:ea typeface="+mn-lt"/>
                <a:cs typeface="+mn-lt"/>
              </a:rPr>
              <a:t>Bedeutung für den Menschen:</a:t>
            </a:r>
            <a:endParaRPr lang="de-DE" sz="1500"/>
          </a:p>
          <a:p>
            <a:pPr lvl="1"/>
            <a:r>
              <a:rPr lang="de-DE" sz="1500">
                <a:ea typeface="+mn-lt"/>
                <a:cs typeface="+mn-lt"/>
              </a:rPr>
              <a:t>Vorbild für </a:t>
            </a:r>
            <a:r>
              <a:rPr lang="de-DE" sz="1500" b="1">
                <a:ea typeface="+mn-lt"/>
                <a:cs typeface="+mn-lt"/>
              </a:rPr>
              <a:t>Teamarbeit, Umweltbewusstsein und soziale Gerechtigkeit</a:t>
            </a:r>
            <a:endParaRPr lang="de-DE" sz="1500"/>
          </a:p>
          <a:p>
            <a:pPr lvl="1"/>
            <a:endParaRPr lang="de-DE" sz="1500">
              <a:ea typeface="+mn-lt"/>
              <a:cs typeface="+mn-lt"/>
            </a:endParaRPr>
          </a:p>
          <a:p>
            <a:pPr lvl="1"/>
            <a:r>
              <a:rPr lang="de-DE" sz="1500">
                <a:ea typeface="+mn-lt"/>
                <a:cs typeface="+mn-lt"/>
              </a:rPr>
              <a:t>Jede übernimmt ihre Aufgabe → </a:t>
            </a:r>
            <a:r>
              <a:rPr lang="de-DE" sz="1500" b="1">
                <a:ea typeface="+mn-lt"/>
                <a:cs typeface="+mn-lt"/>
              </a:rPr>
              <a:t>funktionierende Gemeinschaft</a:t>
            </a:r>
            <a:endParaRPr lang="de-DE" sz="1500">
              <a:ea typeface="+mn-lt"/>
              <a:cs typeface="+mn-lt"/>
            </a:endParaRPr>
          </a:p>
          <a:p>
            <a:pPr lvl="1"/>
            <a:endParaRPr lang="de-DE" sz="1500">
              <a:ea typeface="+mn-lt"/>
              <a:cs typeface="+mn-lt"/>
            </a:endParaRPr>
          </a:p>
          <a:p>
            <a:pPr lvl="1"/>
            <a:endParaRPr lang="de-DE" sz="1500">
              <a:ea typeface="+mn-lt"/>
              <a:cs typeface="+mn-lt"/>
            </a:endParaRPr>
          </a:p>
          <a:p>
            <a:pPr lvl="1"/>
            <a:r>
              <a:rPr lang="de-DE" sz="1500">
                <a:ea typeface="+mn-lt"/>
                <a:cs typeface="+mn-lt"/>
              </a:rPr>
              <a:t>Ameisen zeigen: </a:t>
            </a:r>
            <a:r>
              <a:rPr lang="de-DE" sz="1500" b="1">
                <a:ea typeface="+mn-lt"/>
                <a:cs typeface="+mn-lt"/>
              </a:rPr>
              <a:t>Kooperation funktioniert auch ohne Sprache oder zentrale Steuerung</a:t>
            </a:r>
            <a:endParaRPr lang="de-DE" sz="1500"/>
          </a:p>
        </p:txBody>
      </p:sp>
    </p:spTree>
    <p:extLst>
      <p:ext uri="{BB962C8B-B14F-4D97-AF65-F5344CB8AC3E}">
        <p14:creationId xmlns:p14="http://schemas.microsoft.com/office/powerpoint/2010/main" val="30208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7C53308-DDCC-5A0C-CDBC-F8CEBC5E483F}"/>
              </a:ext>
            </a:extLst>
          </p:cNvPr>
          <p:cNvSpPr>
            <a:spLocks noGrp="1"/>
          </p:cNvSpPr>
          <p:nvPr>
            <p:ph type="title"/>
          </p:nvPr>
        </p:nvSpPr>
        <p:spPr>
          <a:xfrm>
            <a:off x="7320466" y="609600"/>
            <a:ext cx="4140014" cy="1330839"/>
          </a:xfrm>
        </p:spPr>
        <p:txBody>
          <a:bodyPr>
            <a:normAutofit/>
          </a:bodyPr>
          <a:lstStyle/>
          <a:p>
            <a:r>
              <a:rPr lang="de-DE">
                <a:ea typeface="+mj-lt"/>
                <a:cs typeface="+mj-lt"/>
              </a:rPr>
              <a:t>Ameisen - kleine Meisterinnen</a:t>
            </a:r>
          </a:p>
        </p:txBody>
      </p:sp>
      <p:pic>
        <p:nvPicPr>
          <p:cNvPr id="4" name="Grafik 3" descr="Insekten und Spinnentiere: Ameisen - Ameisen - Insekten und Spinnentiere -  Natur - Planet Wissen">
            <a:extLst>
              <a:ext uri="{FF2B5EF4-FFF2-40B4-BE49-F238E27FC236}">
                <a16:creationId xmlns:a16="http://schemas.microsoft.com/office/drawing/2014/main" id="{2C81F4BB-059D-93AA-55FD-747384807286}"/>
              </a:ext>
            </a:extLst>
          </p:cNvPr>
          <p:cNvPicPr>
            <a:picLocks noChangeAspect="1"/>
          </p:cNvPicPr>
          <p:nvPr/>
        </p:nvPicPr>
        <p:blipFill>
          <a:blip r:embed="rId2"/>
          <a:srcRect l="23566" r="19826"/>
          <a:stretch>
            <a:fillRect/>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Inhaltsplatzhalter 2">
            <a:extLst>
              <a:ext uri="{FF2B5EF4-FFF2-40B4-BE49-F238E27FC236}">
                <a16:creationId xmlns:a16="http://schemas.microsoft.com/office/drawing/2014/main" id="{6674C34B-4925-1A63-F7F7-AD50F03A1D67}"/>
              </a:ext>
            </a:extLst>
          </p:cNvPr>
          <p:cNvSpPr>
            <a:spLocks noGrp="1"/>
          </p:cNvSpPr>
          <p:nvPr>
            <p:ph idx="1"/>
          </p:nvPr>
        </p:nvSpPr>
        <p:spPr>
          <a:xfrm>
            <a:off x="7320465" y="2194102"/>
            <a:ext cx="4140013" cy="3908586"/>
          </a:xfrm>
        </p:spPr>
        <p:txBody>
          <a:bodyPr vert="horz" lIns="91440" tIns="45720" rIns="91440" bIns="45720" rtlCol="0">
            <a:normAutofit/>
          </a:bodyPr>
          <a:lstStyle/>
          <a:p>
            <a:pPr>
              <a:buFont typeface="Arial"/>
              <a:buChar char="•"/>
            </a:pPr>
            <a:r>
              <a:rPr lang="de-DE" sz="2000">
                <a:ea typeface="+mn-lt"/>
                <a:cs typeface="+mn-lt"/>
              </a:rPr>
              <a:t>Klein, aber </a:t>
            </a:r>
            <a:r>
              <a:rPr lang="de-DE" sz="2000" b="1">
                <a:ea typeface="+mn-lt"/>
                <a:cs typeface="+mn-lt"/>
              </a:rPr>
              <a:t>stark und anpassungsfähig</a:t>
            </a:r>
            <a:endParaRPr lang="de-DE" sz="2000"/>
          </a:p>
          <a:p>
            <a:pPr>
              <a:buFont typeface="Arial"/>
              <a:buChar char="•"/>
            </a:pPr>
            <a:r>
              <a:rPr lang="de-DE" sz="2000">
                <a:ea typeface="+mn-lt"/>
                <a:cs typeface="+mn-lt"/>
              </a:rPr>
              <a:t>Arbeiten </a:t>
            </a:r>
            <a:r>
              <a:rPr lang="de-DE" sz="2000" b="1">
                <a:ea typeface="+mn-lt"/>
                <a:cs typeface="+mn-lt"/>
              </a:rPr>
              <a:t>effizient und selbstlos</a:t>
            </a:r>
            <a:r>
              <a:rPr lang="de-DE" sz="2000">
                <a:ea typeface="+mn-lt"/>
                <a:cs typeface="+mn-lt"/>
              </a:rPr>
              <a:t> für die Kolonie</a:t>
            </a:r>
            <a:endParaRPr lang="de-DE" sz="2000"/>
          </a:p>
          <a:p>
            <a:pPr>
              <a:buFont typeface="Arial"/>
              <a:buChar char="•"/>
            </a:pPr>
            <a:r>
              <a:rPr lang="de-DE" sz="2000" b="1">
                <a:ea typeface="+mn-lt"/>
                <a:cs typeface="+mn-lt"/>
              </a:rPr>
              <a:t>Kooperation ohne Sprache oder Hierarchie</a:t>
            </a:r>
            <a:endParaRPr lang="de-DE" sz="2000"/>
          </a:p>
          <a:p>
            <a:pPr>
              <a:buFont typeface="Arial"/>
              <a:buChar char="•"/>
            </a:pPr>
            <a:r>
              <a:rPr lang="de-DE" sz="2000" b="1">
                <a:ea typeface="+mn-lt"/>
                <a:cs typeface="+mn-lt"/>
              </a:rPr>
              <a:t>Wichtiger Bestandteil des Ökosystems</a:t>
            </a:r>
            <a:endParaRPr lang="de-DE" sz="2000"/>
          </a:p>
          <a:p>
            <a:pPr>
              <a:buFont typeface="Arial"/>
              <a:buChar char="•"/>
            </a:pPr>
            <a:r>
              <a:rPr lang="de-DE" sz="2000">
                <a:ea typeface="+mn-lt"/>
                <a:cs typeface="+mn-lt"/>
              </a:rPr>
              <a:t>Ein Vorbild für </a:t>
            </a:r>
            <a:r>
              <a:rPr lang="de-DE" sz="2000" b="1">
                <a:ea typeface="+mn-lt"/>
                <a:cs typeface="+mn-lt"/>
              </a:rPr>
              <a:t>Teamwork und Organisation</a:t>
            </a:r>
            <a:endParaRPr lang="de-DE" sz="2000"/>
          </a:p>
        </p:txBody>
      </p:sp>
    </p:spTree>
    <p:extLst>
      <p:ext uri="{BB962C8B-B14F-4D97-AF65-F5344CB8AC3E}">
        <p14:creationId xmlns:p14="http://schemas.microsoft.com/office/powerpoint/2010/main" val="204355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0A14BA-88FB-0EE1-9677-5D681BEBB8CD}"/>
              </a:ext>
            </a:extLst>
          </p:cNvPr>
          <p:cNvSpPr>
            <a:spLocks noGrp="1"/>
          </p:cNvSpPr>
          <p:nvPr>
            <p:ph type="title"/>
          </p:nvPr>
        </p:nvSpPr>
        <p:spPr>
          <a:xfrm>
            <a:off x="476794" y="316297"/>
            <a:ext cx="4368602" cy="904556"/>
          </a:xfrm>
        </p:spPr>
        <p:txBody>
          <a:bodyPr anchor="b">
            <a:normAutofit/>
          </a:bodyPr>
          <a:lstStyle/>
          <a:p>
            <a:r>
              <a:rPr lang="de-DE" sz="2800">
                <a:ea typeface="+mj-lt"/>
                <a:cs typeface="+mj-lt"/>
              </a:rPr>
              <a:t>Die Bulldog-Ameise (</a:t>
            </a:r>
            <a:r>
              <a:rPr lang="de-DE" sz="2800" err="1">
                <a:ea typeface="+mj-lt"/>
                <a:cs typeface="+mj-lt"/>
              </a:rPr>
              <a:t>Myrmecia</a:t>
            </a:r>
            <a:r>
              <a:rPr lang="de-DE" sz="2800">
                <a:ea typeface="+mj-lt"/>
                <a:cs typeface="+mj-lt"/>
              </a:rPr>
              <a:t>)</a:t>
            </a:r>
            <a:endParaRPr lang="de-DE" sz="2800"/>
          </a:p>
        </p:txBody>
      </p:sp>
      <p:sp>
        <p:nvSpPr>
          <p:cNvPr id="3" name="Inhaltsplatzhalter 2">
            <a:extLst>
              <a:ext uri="{FF2B5EF4-FFF2-40B4-BE49-F238E27FC236}">
                <a16:creationId xmlns:a16="http://schemas.microsoft.com/office/drawing/2014/main" id="{31192A9F-0086-76C9-B97D-5DCDF7E45A45}"/>
              </a:ext>
            </a:extLst>
          </p:cNvPr>
          <p:cNvSpPr>
            <a:spLocks noGrp="1"/>
          </p:cNvSpPr>
          <p:nvPr>
            <p:ph idx="1"/>
          </p:nvPr>
        </p:nvSpPr>
        <p:spPr>
          <a:xfrm>
            <a:off x="473496" y="1717529"/>
            <a:ext cx="4243589" cy="3320668"/>
          </a:xfrm>
        </p:spPr>
        <p:txBody>
          <a:bodyPr vert="horz" lIns="91440" tIns="45720" rIns="91440" bIns="45720" rtlCol="0" anchor="t">
            <a:noAutofit/>
          </a:bodyPr>
          <a:lstStyle/>
          <a:p>
            <a:r>
              <a:rPr lang="de-DE" sz="1500" b="1">
                <a:ea typeface="+mn-lt"/>
                <a:cs typeface="+mn-lt"/>
              </a:rPr>
              <a:t>Verbreitung:</a:t>
            </a:r>
            <a:r>
              <a:rPr lang="de-DE" sz="1500">
                <a:ea typeface="+mn-lt"/>
                <a:cs typeface="+mn-lt"/>
              </a:rPr>
              <a:t> vor allem in </a:t>
            </a:r>
            <a:r>
              <a:rPr lang="de-DE" sz="1500" b="1">
                <a:ea typeface="+mn-lt"/>
                <a:cs typeface="+mn-lt"/>
              </a:rPr>
              <a:t>Australien</a:t>
            </a:r>
            <a:endParaRPr lang="de-DE" sz="1500"/>
          </a:p>
          <a:p>
            <a:r>
              <a:rPr lang="de-DE" sz="1500" b="1">
                <a:ea typeface="+mn-lt"/>
                <a:cs typeface="+mn-lt"/>
              </a:rPr>
              <a:t>Größe:</a:t>
            </a:r>
            <a:r>
              <a:rPr lang="de-DE" sz="1500">
                <a:ea typeface="+mn-lt"/>
                <a:cs typeface="+mn-lt"/>
              </a:rPr>
              <a:t> bis </a:t>
            </a:r>
            <a:r>
              <a:rPr lang="de-DE" sz="1500" b="1">
                <a:ea typeface="+mn-lt"/>
                <a:cs typeface="+mn-lt"/>
              </a:rPr>
              <a:t>3 cm</a:t>
            </a:r>
            <a:r>
              <a:rPr lang="de-DE" sz="1500">
                <a:ea typeface="+mn-lt"/>
                <a:cs typeface="+mn-lt"/>
              </a:rPr>
              <a:t> → eine der größten Ameisen der Welt</a:t>
            </a:r>
            <a:endParaRPr lang="de-DE" sz="1500"/>
          </a:p>
          <a:p>
            <a:r>
              <a:rPr lang="de-DE" sz="1500">
                <a:ea typeface="+mn-lt"/>
                <a:cs typeface="+mn-lt"/>
              </a:rPr>
              <a:t>Auffällige Merkmale: </a:t>
            </a:r>
            <a:r>
              <a:rPr lang="de-DE" sz="1500" b="1">
                <a:ea typeface="+mn-lt"/>
                <a:cs typeface="+mn-lt"/>
              </a:rPr>
              <a:t>riesige Kiefer</a:t>
            </a:r>
            <a:r>
              <a:rPr lang="de-DE" sz="1500">
                <a:ea typeface="+mn-lt"/>
                <a:cs typeface="+mn-lt"/>
              </a:rPr>
              <a:t>, </a:t>
            </a:r>
            <a:r>
              <a:rPr lang="de-DE" sz="1500" b="1">
                <a:ea typeface="+mn-lt"/>
                <a:cs typeface="+mn-lt"/>
              </a:rPr>
              <a:t>starker Stachel</a:t>
            </a:r>
            <a:endParaRPr lang="de-DE" sz="1500"/>
          </a:p>
          <a:p>
            <a:r>
              <a:rPr lang="de-DE" sz="1500" b="1">
                <a:ea typeface="+mn-lt"/>
                <a:cs typeface="+mn-lt"/>
              </a:rPr>
              <a:t>Jagdweise: Einzeln</a:t>
            </a:r>
            <a:endParaRPr lang="de-DE" sz="1500"/>
          </a:p>
          <a:p>
            <a:r>
              <a:rPr lang="de-DE" sz="1500">
                <a:ea typeface="+mn-lt"/>
                <a:cs typeface="+mn-lt"/>
              </a:rPr>
              <a:t>Verlassen sich auf </a:t>
            </a:r>
            <a:r>
              <a:rPr lang="de-DE" sz="1500" b="1">
                <a:ea typeface="+mn-lt"/>
                <a:cs typeface="+mn-lt"/>
              </a:rPr>
              <a:t>exzellentes Sehvermögen </a:t>
            </a:r>
            <a:endParaRPr lang="de-DE" sz="1500">
              <a:ea typeface="+mn-lt"/>
              <a:cs typeface="+mn-lt"/>
            </a:endParaRPr>
          </a:p>
          <a:p>
            <a:r>
              <a:rPr lang="de-DE" sz="1500">
                <a:ea typeface="+mn-lt"/>
                <a:cs typeface="+mn-lt"/>
              </a:rPr>
              <a:t>Kann </a:t>
            </a:r>
            <a:r>
              <a:rPr lang="de-DE" sz="1500" b="1">
                <a:ea typeface="+mn-lt"/>
                <a:cs typeface="+mn-lt"/>
              </a:rPr>
              <a:t>Farben sehen</a:t>
            </a:r>
            <a:r>
              <a:rPr lang="de-DE" sz="1500">
                <a:ea typeface="+mn-lt"/>
                <a:cs typeface="+mn-lt"/>
              </a:rPr>
              <a:t> und </a:t>
            </a:r>
            <a:r>
              <a:rPr lang="de-DE" sz="1500" b="1">
                <a:ea typeface="+mn-lt"/>
                <a:cs typeface="+mn-lt"/>
              </a:rPr>
              <a:t>Entfernungen einschätzen</a:t>
            </a:r>
            <a:endParaRPr lang="de-DE" sz="1500"/>
          </a:p>
          <a:p>
            <a:r>
              <a:rPr lang="de-DE" sz="1500" b="1">
                <a:ea typeface="+mn-lt"/>
                <a:cs typeface="+mn-lt"/>
              </a:rPr>
              <a:t>Gift:</a:t>
            </a:r>
            <a:r>
              <a:rPr lang="de-DE" sz="1500">
                <a:ea typeface="+mn-lt"/>
                <a:cs typeface="+mn-lt"/>
              </a:rPr>
              <a:t> stark genug, um kleine Tiere sofort zu lähmen; beim Menschen </a:t>
            </a:r>
            <a:r>
              <a:rPr lang="de-DE" sz="1500" b="1">
                <a:ea typeface="+mn-lt"/>
                <a:cs typeface="+mn-lt"/>
              </a:rPr>
              <a:t>starke Schmerzen</a:t>
            </a:r>
            <a:endParaRPr lang="de-DE" sz="1500"/>
          </a:p>
          <a:p>
            <a:endParaRPr lang="de-DE" sz="1500" b="1">
              <a:ea typeface="+mn-lt"/>
              <a:cs typeface="+mn-lt"/>
            </a:endParaRPr>
          </a:p>
          <a:p>
            <a:r>
              <a:rPr lang="de-DE" sz="1500" b="1">
                <a:ea typeface="+mn-lt"/>
                <a:cs typeface="+mn-lt"/>
              </a:rPr>
              <a:t>Ökologische Rolle:</a:t>
            </a:r>
            <a:endParaRPr lang="de-DE" sz="1500"/>
          </a:p>
          <a:p>
            <a:r>
              <a:rPr lang="de-DE" sz="1500">
                <a:ea typeface="+mn-lt"/>
                <a:cs typeface="+mn-lt"/>
              </a:rPr>
              <a:t>Hält das Gleichgewicht zwischen Pflanzen und Insekten</a:t>
            </a:r>
            <a:endParaRPr lang="de-DE" sz="1500"/>
          </a:p>
          <a:p>
            <a:endParaRPr lang="de-DE" sz="1500"/>
          </a:p>
        </p:txBody>
      </p:sp>
      <p:pic>
        <p:nvPicPr>
          <p:cNvPr id="4" name="Grafik 3" descr="Das geheime Leben der Ameisen">
            <a:extLst>
              <a:ext uri="{FF2B5EF4-FFF2-40B4-BE49-F238E27FC236}">
                <a16:creationId xmlns:a16="http://schemas.microsoft.com/office/drawing/2014/main" id="{7DA0C2DE-319C-7F4A-9C11-50147213A9A3}"/>
              </a:ext>
            </a:extLst>
          </p:cNvPr>
          <p:cNvPicPr>
            <a:picLocks noChangeAspect="1"/>
          </p:cNvPicPr>
          <p:nvPr/>
        </p:nvPicPr>
        <p:blipFill>
          <a:blip r:embed="rId2"/>
          <a:srcRect l="20202" r="1284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20827543"/>
      </p:ext>
    </p:extLst>
  </p:cSld>
  <p:clrMapOvr>
    <a:masterClrMapping/>
  </p:clrMapOvr>
  <p:transition spd="med">
    <p:pull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9A10E7-27BB-D659-6E68-1E109FB83C8B}"/>
              </a:ext>
            </a:extLst>
          </p:cNvPr>
          <p:cNvSpPr>
            <a:spLocks noGrp="1"/>
          </p:cNvSpPr>
          <p:nvPr>
            <p:ph type="title"/>
          </p:nvPr>
        </p:nvSpPr>
        <p:spPr>
          <a:xfrm>
            <a:off x="640080" y="270940"/>
            <a:ext cx="4368602" cy="1031555"/>
          </a:xfrm>
        </p:spPr>
        <p:txBody>
          <a:bodyPr anchor="b">
            <a:normAutofit/>
          </a:bodyPr>
          <a:lstStyle/>
          <a:p>
            <a:r>
              <a:rPr lang="de-DE" sz="2800">
                <a:ea typeface="+mj-lt"/>
                <a:cs typeface="+mj-lt"/>
              </a:rPr>
              <a:t>Die Weberameise (</a:t>
            </a:r>
            <a:r>
              <a:rPr lang="de-DE" sz="2800" err="1">
                <a:ea typeface="+mj-lt"/>
                <a:cs typeface="+mj-lt"/>
              </a:rPr>
              <a:t>Oecophylla</a:t>
            </a:r>
            <a:r>
              <a:rPr lang="de-DE" sz="2800">
                <a:ea typeface="+mj-lt"/>
                <a:cs typeface="+mj-lt"/>
              </a:rPr>
              <a:t>)</a:t>
            </a:r>
            <a:endParaRPr lang="de-DE" sz="2800"/>
          </a:p>
        </p:txBody>
      </p:sp>
      <p:sp>
        <p:nvSpPr>
          <p:cNvPr id="3" name="Inhaltsplatzhalter 2">
            <a:extLst>
              <a:ext uri="{FF2B5EF4-FFF2-40B4-BE49-F238E27FC236}">
                <a16:creationId xmlns:a16="http://schemas.microsoft.com/office/drawing/2014/main" id="{BB2B33F3-5EE1-3E3D-EB98-3E64CA772AAF}"/>
              </a:ext>
            </a:extLst>
          </p:cNvPr>
          <p:cNvSpPr>
            <a:spLocks noGrp="1"/>
          </p:cNvSpPr>
          <p:nvPr>
            <p:ph idx="1"/>
          </p:nvPr>
        </p:nvSpPr>
        <p:spPr>
          <a:xfrm>
            <a:off x="640080" y="1460232"/>
            <a:ext cx="4243589" cy="4944058"/>
          </a:xfrm>
        </p:spPr>
        <p:txBody>
          <a:bodyPr vert="horz" lIns="91440" tIns="45720" rIns="91440" bIns="45720" rtlCol="0" anchor="t">
            <a:noAutofit/>
          </a:bodyPr>
          <a:lstStyle/>
          <a:p>
            <a:r>
              <a:rPr lang="de-DE" sz="1500" b="1">
                <a:ea typeface="+mn-lt"/>
                <a:cs typeface="+mn-lt"/>
              </a:rPr>
              <a:t>Verbreitung:</a:t>
            </a:r>
            <a:r>
              <a:rPr lang="de-DE" sz="1500">
                <a:ea typeface="+mn-lt"/>
                <a:cs typeface="+mn-lt"/>
              </a:rPr>
              <a:t> tropische Gebiete in </a:t>
            </a:r>
            <a:r>
              <a:rPr lang="de-DE" sz="1500" b="1">
                <a:ea typeface="+mn-lt"/>
                <a:cs typeface="+mn-lt"/>
              </a:rPr>
              <a:t>Afrika und Asien</a:t>
            </a:r>
            <a:endParaRPr lang="de-DE" sz="1500"/>
          </a:p>
          <a:p>
            <a:r>
              <a:rPr lang="de-DE" sz="1500" b="1">
                <a:ea typeface="+mn-lt"/>
                <a:cs typeface="+mn-lt"/>
              </a:rPr>
              <a:t>Nestbau:</a:t>
            </a:r>
            <a:endParaRPr lang="de-DE" sz="1500"/>
          </a:p>
          <a:p>
            <a:pPr lvl="1"/>
            <a:r>
              <a:rPr lang="de-DE" sz="1500">
                <a:ea typeface="+mn-lt"/>
                <a:cs typeface="+mn-lt"/>
              </a:rPr>
              <a:t>Nester aus </a:t>
            </a:r>
            <a:r>
              <a:rPr lang="de-DE" sz="1500" b="1">
                <a:ea typeface="+mn-lt"/>
                <a:cs typeface="+mn-lt"/>
              </a:rPr>
              <a:t>Blättern</a:t>
            </a:r>
            <a:r>
              <a:rPr lang="de-DE" sz="1500">
                <a:ea typeface="+mn-lt"/>
                <a:cs typeface="+mn-lt"/>
              </a:rPr>
              <a:t>, die mit </a:t>
            </a:r>
            <a:r>
              <a:rPr lang="de-DE" sz="1500" b="1">
                <a:ea typeface="+mn-lt"/>
                <a:cs typeface="+mn-lt"/>
              </a:rPr>
              <a:t>Seidenfäden der Larven</a:t>
            </a:r>
            <a:r>
              <a:rPr lang="de-DE" sz="1500">
                <a:ea typeface="+mn-lt"/>
                <a:cs typeface="+mn-lt"/>
              </a:rPr>
              <a:t> zusammengenäht werden</a:t>
            </a:r>
            <a:endParaRPr lang="de-DE" sz="1500"/>
          </a:p>
          <a:p>
            <a:pPr lvl="1"/>
            <a:r>
              <a:rPr lang="de-DE" sz="1500">
                <a:ea typeface="+mn-lt"/>
                <a:cs typeface="+mn-lt"/>
              </a:rPr>
              <a:t>Erwachsene Ameisen halten Larven zwischen den Mundwerkzeugen und nutzen </a:t>
            </a:r>
            <a:r>
              <a:rPr lang="de-DE" sz="1500" b="1">
                <a:ea typeface="+mn-lt"/>
                <a:cs typeface="+mn-lt"/>
              </a:rPr>
              <a:t>Seide als „Nähgarn“</a:t>
            </a:r>
            <a:endParaRPr lang="de-DE" sz="1500"/>
          </a:p>
          <a:p>
            <a:r>
              <a:rPr lang="de-DE" sz="1500" b="1">
                <a:ea typeface="+mn-lt"/>
                <a:cs typeface="+mn-lt"/>
              </a:rPr>
              <a:t>Kooperative Arbeit:</a:t>
            </a:r>
            <a:endParaRPr lang="de-DE" sz="1500"/>
          </a:p>
          <a:p>
            <a:pPr lvl="1"/>
            <a:r>
              <a:rPr lang="de-DE" sz="1500">
                <a:ea typeface="+mn-lt"/>
                <a:cs typeface="+mn-lt"/>
              </a:rPr>
              <a:t>Hunderte Ameisen ziehen, halten und nähen Blätter zusammen</a:t>
            </a:r>
            <a:endParaRPr lang="de-DE" sz="1500"/>
          </a:p>
          <a:p>
            <a:pPr lvl="1"/>
            <a:r>
              <a:rPr lang="de-DE" sz="1500">
                <a:ea typeface="+mn-lt"/>
                <a:cs typeface="+mn-lt"/>
              </a:rPr>
              <a:t>Kommunikation über </a:t>
            </a:r>
            <a:r>
              <a:rPr lang="de-DE" sz="1500" b="1">
                <a:ea typeface="+mn-lt"/>
                <a:cs typeface="+mn-lt"/>
              </a:rPr>
              <a:t>Berührungen</a:t>
            </a:r>
            <a:endParaRPr lang="de-DE" sz="1500" b="1"/>
          </a:p>
          <a:p>
            <a:pPr lvl="1"/>
            <a:r>
              <a:rPr lang="de-DE" sz="1500">
                <a:ea typeface="+mn-lt"/>
                <a:cs typeface="+mn-lt"/>
              </a:rPr>
              <a:t>Ergebnis: </a:t>
            </a:r>
            <a:r>
              <a:rPr lang="de-DE" sz="1500" b="1">
                <a:ea typeface="+mn-lt"/>
                <a:cs typeface="+mn-lt"/>
              </a:rPr>
              <a:t>stabile, wetterfeste Nester</a:t>
            </a:r>
            <a:r>
              <a:rPr lang="de-DE" sz="1500">
                <a:ea typeface="+mn-lt"/>
                <a:cs typeface="+mn-lt"/>
              </a:rPr>
              <a:t>, oft über Jahre</a:t>
            </a:r>
            <a:endParaRPr lang="de-DE" sz="1500"/>
          </a:p>
          <a:p>
            <a:r>
              <a:rPr lang="de-DE" sz="1500" b="1">
                <a:ea typeface="+mn-lt"/>
                <a:cs typeface="+mn-lt"/>
              </a:rPr>
              <a:t>Besonderheit:</a:t>
            </a:r>
            <a:endParaRPr lang="de-DE" sz="1500"/>
          </a:p>
          <a:p>
            <a:pPr lvl="1"/>
            <a:r>
              <a:rPr lang="de-DE" sz="1500" b="1">
                <a:ea typeface="+mn-lt"/>
                <a:cs typeface="+mn-lt"/>
              </a:rPr>
              <a:t>Keine Ameise plant allein</a:t>
            </a:r>
            <a:endParaRPr lang="de-DE" sz="1500"/>
          </a:p>
          <a:p>
            <a:pPr lvl="1"/>
            <a:r>
              <a:rPr lang="de-DE" sz="1500">
                <a:ea typeface="+mn-lt"/>
                <a:cs typeface="+mn-lt"/>
              </a:rPr>
              <a:t>Menschen brauchen dafür Werkzeuge, Pläne und Maschinen → Weberameisen schaffen es </a:t>
            </a:r>
            <a:r>
              <a:rPr lang="de-DE" sz="1500" b="1">
                <a:ea typeface="+mn-lt"/>
                <a:cs typeface="+mn-lt"/>
              </a:rPr>
              <a:t>nur durch Kooperation</a:t>
            </a:r>
            <a:endParaRPr lang="de-DE" sz="1500"/>
          </a:p>
        </p:txBody>
      </p:sp>
      <p:pic>
        <p:nvPicPr>
          <p:cNvPr id="5" name="Grafik 4" descr="1.900+ Fotos, Bilder und lizenzfreie Bilder zu Weberameise - iStock">
            <a:extLst>
              <a:ext uri="{FF2B5EF4-FFF2-40B4-BE49-F238E27FC236}">
                <a16:creationId xmlns:a16="http://schemas.microsoft.com/office/drawing/2014/main" id="{68EF32A9-9F6E-59A2-6BC2-28BB43EA7C51}"/>
              </a:ext>
            </a:extLst>
          </p:cNvPr>
          <p:cNvPicPr>
            <a:picLocks noChangeAspect="1"/>
          </p:cNvPicPr>
          <p:nvPr/>
        </p:nvPicPr>
        <p:blipFill>
          <a:blip r:embed="rId2"/>
          <a:srcRect l="7606" r="2544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61217319"/>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BB838E-D68F-B2E8-7945-DBD4F5E25391}"/>
              </a:ext>
            </a:extLst>
          </p:cNvPr>
          <p:cNvSpPr>
            <a:spLocks noGrp="1"/>
          </p:cNvSpPr>
          <p:nvPr>
            <p:ph type="title"/>
          </p:nvPr>
        </p:nvSpPr>
        <p:spPr>
          <a:xfrm>
            <a:off x="640080" y="270940"/>
            <a:ext cx="4368602" cy="568913"/>
          </a:xfrm>
        </p:spPr>
        <p:txBody>
          <a:bodyPr anchor="b">
            <a:normAutofit/>
          </a:bodyPr>
          <a:lstStyle/>
          <a:p>
            <a:r>
              <a:rPr lang="de-DE" sz="2800">
                <a:ea typeface="+mj-lt"/>
                <a:cs typeface="+mj-lt"/>
              </a:rPr>
              <a:t>Die Treiberameise (</a:t>
            </a:r>
            <a:r>
              <a:rPr lang="de-DE" sz="2800" err="1">
                <a:ea typeface="+mj-lt"/>
                <a:cs typeface="+mj-lt"/>
              </a:rPr>
              <a:t>Dorylus</a:t>
            </a:r>
            <a:r>
              <a:rPr lang="de-DE" sz="2800">
                <a:ea typeface="+mj-lt"/>
                <a:cs typeface="+mj-lt"/>
              </a:rPr>
              <a:t>)</a:t>
            </a:r>
            <a:endParaRPr lang="de-DE" sz="2800"/>
          </a:p>
        </p:txBody>
      </p:sp>
      <p:sp>
        <p:nvSpPr>
          <p:cNvPr id="3" name="Inhaltsplatzhalter 2">
            <a:extLst>
              <a:ext uri="{FF2B5EF4-FFF2-40B4-BE49-F238E27FC236}">
                <a16:creationId xmlns:a16="http://schemas.microsoft.com/office/drawing/2014/main" id="{D7289017-031A-B3A8-5580-5384AB038D29}"/>
              </a:ext>
            </a:extLst>
          </p:cNvPr>
          <p:cNvSpPr>
            <a:spLocks noGrp="1"/>
          </p:cNvSpPr>
          <p:nvPr>
            <p:ph idx="1"/>
          </p:nvPr>
        </p:nvSpPr>
        <p:spPr>
          <a:xfrm>
            <a:off x="640080" y="1090956"/>
            <a:ext cx="4243589" cy="3320668"/>
          </a:xfrm>
        </p:spPr>
        <p:txBody>
          <a:bodyPr vert="horz" lIns="91440" tIns="45720" rIns="91440" bIns="45720" rtlCol="0" anchor="t">
            <a:noAutofit/>
          </a:bodyPr>
          <a:lstStyle/>
          <a:p>
            <a:r>
              <a:rPr lang="de-DE" sz="1500" b="1">
                <a:ea typeface="+mn-lt"/>
                <a:cs typeface="+mn-lt"/>
              </a:rPr>
              <a:t>Verbreitung:</a:t>
            </a:r>
            <a:r>
              <a:rPr lang="de-DE" sz="1500">
                <a:ea typeface="+mn-lt"/>
                <a:cs typeface="+mn-lt"/>
              </a:rPr>
              <a:t> Afrika und Südamerika</a:t>
            </a:r>
            <a:endParaRPr lang="de-DE" sz="1500"/>
          </a:p>
          <a:p>
            <a:r>
              <a:rPr lang="de-DE" sz="1500" b="1">
                <a:ea typeface="+mn-lt"/>
                <a:cs typeface="+mn-lt"/>
              </a:rPr>
              <a:t>Kolonien:</a:t>
            </a:r>
            <a:r>
              <a:rPr lang="de-DE" sz="1500">
                <a:ea typeface="+mn-lt"/>
                <a:cs typeface="+mn-lt"/>
              </a:rPr>
              <a:t> bis zu </a:t>
            </a:r>
            <a:r>
              <a:rPr lang="de-DE" sz="1500" b="1">
                <a:ea typeface="+mn-lt"/>
                <a:cs typeface="+mn-lt"/>
              </a:rPr>
              <a:t>20 Millionen Ameisen</a:t>
            </a:r>
            <a:endParaRPr lang="de-DE" sz="1500"/>
          </a:p>
          <a:p>
            <a:r>
              <a:rPr lang="de-DE" sz="1500" b="1">
                <a:ea typeface="+mn-lt"/>
                <a:cs typeface="+mn-lt"/>
              </a:rPr>
              <a:t>Besonderheit:</a:t>
            </a:r>
            <a:r>
              <a:rPr lang="de-DE" sz="1500">
                <a:ea typeface="+mn-lt"/>
                <a:cs typeface="+mn-lt"/>
              </a:rPr>
              <a:t> kein festes Nest → </a:t>
            </a:r>
            <a:r>
              <a:rPr lang="de-DE" sz="1500" b="1">
                <a:ea typeface="+mn-lt"/>
                <a:cs typeface="+mn-lt"/>
              </a:rPr>
              <a:t>wandernde Kolonien</a:t>
            </a:r>
            <a:r>
              <a:rPr lang="de-DE" sz="1500">
                <a:ea typeface="+mn-lt"/>
                <a:cs typeface="+mn-lt"/>
              </a:rPr>
              <a:t>, immer auf Nahrungssuche</a:t>
            </a:r>
            <a:endParaRPr lang="de-DE" sz="1500"/>
          </a:p>
          <a:p>
            <a:r>
              <a:rPr lang="de-DE" sz="1500" b="1">
                <a:ea typeface="+mn-lt"/>
                <a:cs typeface="+mn-lt"/>
              </a:rPr>
              <a:t>Wanderzüge:</a:t>
            </a:r>
            <a:endParaRPr lang="de-DE" sz="1500"/>
          </a:p>
          <a:p>
            <a:pPr lvl="1"/>
            <a:r>
              <a:rPr lang="de-DE" sz="1500">
                <a:ea typeface="+mn-lt"/>
                <a:cs typeface="+mn-lt"/>
              </a:rPr>
              <a:t>Tausende Ameisen bewegen sich wie </a:t>
            </a:r>
            <a:r>
              <a:rPr lang="de-DE" sz="1500" b="1">
                <a:ea typeface="+mn-lt"/>
                <a:cs typeface="+mn-lt"/>
              </a:rPr>
              <a:t>ein fließender Strom</a:t>
            </a:r>
            <a:endParaRPr lang="de-DE" sz="1500"/>
          </a:p>
          <a:p>
            <a:pPr lvl="1"/>
            <a:r>
              <a:rPr lang="de-DE" sz="1500">
                <a:ea typeface="+mn-lt"/>
                <a:cs typeface="+mn-lt"/>
              </a:rPr>
              <a:t>Aufstellung:</a:t>
            </a:r>
            <a:endParaRPr lang="de-DE" sz="1500"/>
          </a:p>
          <a:p>
            <a:pPr lvl="2"/>
            <a:r>
              <a:rPr lang="de-DE" sz="1500" b="1">
                <a:ea typeface="+mn-lt"/>
                <a:cs typeface="+mn-lt"/>
              </a:rPr>
              <a:t>Soldaten mit riesigen Kiefern</a:t>
            </a:r>
            <a:r>
              <a:rPr lang="de-DE" sz="1500">
                <a:ea typeface="+mn-lt"/>
                <a:cs typeface="+mn-lt"/>
              </a:rPr>
              <a:t> an der Spitze</a:t>
            </a:r>
            <a:endParaRPr lang="de-DE" sz="1500"/>
          </a:p>
          <a:p>
            <a:pPr lvl="2"/>
            <a:r>
              <a:rPr lang="de-DE" sz="1500" b="1">
                <a:ea typeface="+mn-lt"/>
                <a:cs typeface="+mn-lt"/>
              </a:rPr>
              <a:t>Arbeiterinnen</a:t>
            </a:r>
            <a:r>
              <a:rPr lang="de-DE" sz="1500">
                <a:ea typeface="+mn-lt"/>
                <a:cs typeface="+mn-lt"/>
              </a:rPr>
              <a:t> tragen Beute in der Mitte</a:t>
            </a:r>
            <a:endParaRPr lang="de-DE" sz="1500"/>
          </a:p>
          <a:p>
            <a:pPr lvl="2"/>
            <a:r>
              <a:rPr lang="de-DE" sz="1500" b="1">
                <a:ea typeface="+mn-lt"/>
                <a:cs typeface="+mn-lt"/>
              </a:rPr>
              <a:t>Königin</a:t>
            </a:r>
            <a:r>
              <a:rPr lang="de-DE" sz="1500">
                <a:ea typeface="+mn-lt"/>
                <a:cs typeface="+mn-lt"/>
              </a:rPr>
              <a:t> in der Mitte geschützt</a:t>
            </a:r>
            <a:endParaRPr lang="de-DE" sz="1500"/>
          </a:p>
          <a:p>
            <a:pPr marL="0" indent="0">
              <a:buNone/>
            </a:pPr>
            <a:endParaRPr lang="de-DE" sz="1500" b="1"/>
          </a:p>
          <a:p>
            <a:pPr lvl="1"/>
            <a:r>
              <a:rPr lang="de-DE" sz="1500">
                <a:ea typeface="+mn-lt"/>
                <a:cs typeface="+mn-lt"/>
              </a:rPr>
              <a:t>Perfekt abgestimmt, </a:t>
            </a:r>
            <a:r>
              <a:rPr lang="de-DE" sz="1500" b="1">
                <a:ea typeface="+mn-lt"/>
                <a:cs typeface="+mn-lt"/>
              </a:rPr>
              <a:t>kein Chaos</a:t>
            </a:r>
            <a:endParaRPr lang="de-DE" sz="1500"/>
          </a:p>
          <a:p>
            <a:pPr lvl="1"/>
            <a:r>
              <a:rPr lang="de-DE" sz="1500">
                <a:ea typeface="+mn-lt"/>
                <a:cs typeface="+mn-lt"/>
              </a:rPr>
              <a:t>Jede Ameise kennt ihre Aufgabe und arbeitet instinktiv</a:t>
            </a:r>
            <a:endParaRPr lang="de-DE" sz="1500"/>
          </a:p>
          <a:p>
            <a:endParaRPr lang="de-DE" sz="1500" b="1"/>
          </a:p>
          <a:p>
            <a:pPr lvl="1"/>
            <a:r>
              <a:rPr lang="de-DE" sz="1500">
                <a:ea typeface="+mn-lt"/>
                <a:cs typeface="+mn-lt"/>
              </a:rPr>
              <a:t>Beispiel für </a:t>
            </a:r>
            <a:r>
              <a:rPr lang="de-DE" sz="1500" b="1">
                <a:ea typeface="+mn-lt"/>
                <a:cs typeface="+mn-lt"/>
              </a:rPr>
              <a:t>effiziente Zusammenarbeit in riesigen Gruppen</a:t>
            </a:r>
            <a:endParaRPr lang="de-DE" sz="1500"/>
          </a:p>
          <a:p>
            <a:endParaRPr lang="de-DE" sz="1500"/>
          </a:p>
        </p:txBody>
      </p:sp>
      <p:pic>
        <p:nvPicPr>
          <p:cNvPr id="4" name="Grafik 3" descr="Treiber-Ameisen im Regenwald: Killer, die Leben spenden - DER SPIEGEL">
            <a:extLst>
              <a:ext uri="{FF2B5EF4-FFF2-40B4-BE49-F238E27FC236}">
                <a16:creationId xmlns:a16="http://schemas.microsoft.com/office/drawing/2014/main" id="{0162F22C-6462-84B5-7FE1-8D15F1C0A890}"/>
              </a:ext>
            </a:extLst>
          </p:cNvPr>
          <p:cNvPicPr>
            <a:picLocks noChangeAspect="1"/>
          </p:cNvPicPr>
          <p:nvPr/>
        </p:nvPicPr>
        <p:blipFill>
          <a:blip r:embed="rId2"/>
          <a:srcRect t="30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42575902"/>
      </p:ext>
    </p:extLst>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B6221DC-674D-6CCA-F1DD-946FEC642047}"/>
              </a:ext>
            </a:extLst>
          </p:cNvPr>
          <p:cNvSpPr>
            <a:spLocks noGrp="1"/>
          </p:cNvSpPr>
          <p:nvPr>
            <p:ph type="title"/>
          </p:nvPr>
        </p:nvSpPr>
        <p:spPr>
          <a:xfrm>
            <a:off x="764949" y="3499076"/>
            <a:ext cx="6053558" cy="2424774"/>
          </a:xfrm>
        </p:spPr>
        <p:txBody>
          <a:bodyPr vert="horz" lIns="91440" tIns="45720" rIns="91440" bIns="45720" rtlCol="0" anchor="ctr">
            <a:noAutofit/>
          </a:bodyPr>
          <a:lstStyle/>
          <a:p>
            <a:br>
              <a:rPr lang="en-US" sz="4000"/>
            </a:br>
            <a:br>
              <a:rPr lang="en-US" sz="4000"/>
            </a:br>
            <a:br>
              <a:rPr lang="en-US" sz="4000"/>
            </a:br>
            <a:br>
              <a:rPr lang="en-US" sz="4000"/>
            </a:br>
            <a:r>
              <a:rPr lang="en-US" sz="4000" kern="1200" err="1">
                <a:solidFill>
                  <a:srgbClr val="FFFFFF"/>
                </a:solidFill>
                <a:latin typeface="+mj-lt"/>
                <a:ea typeface="+mj-ea"/>
                <a:cs typeface="+mj-cs"/>
              </a:rPr>
              <a:t>Nachwort</a:t>
            </a:r>
            <a:br>
              <a:rPr lang="en-US" sz="4000" kern="1200"/>
            </a:br>
            <a:br>
              <a:rPr lang="en-US" sz="4000" kern="1200"/>
            </a:br>
            <a:br>
              <a:rPr lang="en-US" sz="4000" kern="1200"/>
            </a:br>
            <a:br>
              <a:rPr lang="en-US" sz="4000" kern="1200"/>
            </a:br>
            <a:br>
              <a:rPr lang="en-US" sz="4000" kern="1200"/>
            </a:br>
            <a:br>
              <a:rPr lang="en-US" sz="4000" kern="1200"/>
            </a:br>
            <a:endParaRPr lang="en-US" sz="4000" kern="1200">
              <a:solidFill>
                <a:srgbClr val="FFFFFF"/>
              </a:solidFill>
              <a:latin typeface="+mj-lt"/>
            </a:endParaRPr>
          </a:p>
        </p:txBody>
      </p:sp>
      <p:sp>
        <p:nvSpPr>
          <p:cNvPr id="76" name="Freeform: Shape 75">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23CC2775-84F7-03C2-43B6-008D55406006}"/>
              </a:ext>
            </a:extLst>
          </p:cNvPr>
          <p:cNvSpPr>
            <a:spLocks noGrp="1"/>
          </p:cNvSpPr>
          <p:nvPr>
            <p:ph idx="1"/>
          </p:nvPr>
        </p:nvSpPr>
        <p:spPr>
          <a:xfrm>
            <a:off x="4502291" y="687491"/>
            <a:ext cx="2878409" cy="1792281"/>
          </a:xfrm>
        </p:spPr>
        <p:txBody>
          <a:bodyPr vert="horz" lIns="91440" tIns="45720" rIns="91440" bIns="45720" rtlCol="0" anchor="ctr">
            <a:noAutofit/>
          </a:bodyPr>
          <a:lstStyle/>
          <a:p>
            <a:r>
              <a:rPr lang="en-US" sz="1400" b="1" err="1"/>
              <a:t>Vielfalt</a:t>
            </a:r>
            <a:r>
              <a:rPr lang="en-US" sz="1400" b="1"/>
              <a:t> der </a:t>
            </a:r>
            <a:r>
              <a:rPr lang="en-US" sz="1400" b="1" err="1"/>
              <a:t>Strategien</a:t>
            </a:r>
            <a:r>
              <a:rPr lang="en-US" sz="1400" b="1"/>
              <a:t>:</a:t>
            </a:r>
            <a:r>
              <a:rPr lang="en-US" sz="1400"/>
              <a:t> </a:t>
            </a:r>
            <a:r>
              <a:rPr lang="en-US" sz="1400" err="1"/>
              <a:t>Jede</a:t>
            </a:r>
            <a:r>
              <a:rPr lang="en-US" sz="1400"/>
              <a:t> </a:t>
            </a:r>
            <a:r>
              <a:rPr lang="en-US" sz="1400" err="1"/>
              <a:t>Ameisenart</a:t>
            </a:r>
            <a:r>
              <a:rPr lang="en-US" sz="1400"/>
              <a:t> </a:t>
            </a:r>
            <a:r>
              <a:rPr lang="en-US" sz="1400" err="1"/>
              <a:t>zeigt</a:t>
            </a:r>
            <a:r>
              <a:rPr lang="en-US" sz="1400"/>
              <a:t>, </a:t>
            </a:r>
            <a:r>
              <a:rPr lang="en-US" sz="1400" err="1"/>
              <a:t>wie</a:t>
            </a:r>
            <a:r>
              <a:rPr lang="en-US" sz="1400"/>
              <a:t> </a:t>
            </a:r>
            <a:r>
              <a:rPr lang="en-US" sz="1400" err="1"/>
              <a:t>unterschiedlich</a:t>
            </a:r>
            <a:r>
              <a:rPr lang="en-US" sz="1400"/>
              <a:t> </a:t>
            </a:r>
            <a:r>
              <a:rPr lang="en-US" sz="1400" err="1"/>
              <a:t>Anpassung</a:t>
            </a:r>
            <a:r>
              <a:rPr lang="en-US" sz="1400"/>
              <a:t> und </a:t>
            </a:r>
            <a:r>
              <a:rPr lang="en-US" sz="1400" err="1"/>
              <a:t>Überleben</a:t>
            </a:r>
            <a:r>
              <a:rPr lang="en-US" sz="1400"/>
              <a:t> </a:t>
            </a:r>
            <a:r>
              <a:rPr lang="en-US" sz="1400" err="1"/>
              <a:t>funktionieren</a:t>
            </a:r>
            <a:endParaRPr lang="en-US" sz="1400"/>
          </a:p>
          <a:p>
            <a:r>
              <a:rPr lang="en-US" sz="1400" b="1"/>
              <a:t>Bulldog-</a:t>
            </a:r>
            <a:r>
              <a:rPr lang="en-US" sz="1400" b="1" err="1"/>
              <a:t>Ameise</a:t>
            </a:r>
            <a:r>
              <a:rPr lang="en-US" sz="1400" b="1"/>
              <a:t>:</a:t>
            </a:r>
            <a:r>
              <a:rPr lang="en-US" sz="1400"/>
              <a:t> </a:t>
            </a:r>
            <a:r>
              <a:rPr lang="en-US" sz="1400" err="1"/>
              <a:t>Einzeljäger</a:t>
            </a:r>
            <a:r>
              <a:rPr lang="en-US" sz="1400"/>
              <a:t> </a:t>
            </a:r>
            <a:r>
              <a:rPr lang="en-US" sz="1400" err="1"/>
              <a:t>mit</a:t>
            </a:r>
            <a:r>
              <a:rPr lang="en-US" sz="1400"/>
              <a:t> Kraft, </a:t>
            </a:r>
            <a:r>
              <a:rPr lang="en-US" sz="1400" err="1"/>
              <a:t>Geschwindigkeit</a:t>
            </a:r>
            <a:r>
              <a:rPr lang="en-US" sz="1400"/>
              <a:t> und </a:t>
            </a:r>
            <a:r>
              <a:rPr lang="en-US" sz="1400" err="1"/>
              <a:t>Präzision</a:t>
            </a:r>
            <a:endParaRPr lang="en-US" sz="1400"/>
          </a:p>
          <a:p>
            <a:r>
              <a:rPr lang="en-US" sz="1400" b="1" err="1"/>
              <a:t>Weberameise</a:t>
            </a:r>
            <a:r>
              <a:rPr lang="en-US" sz="1400" b="1"/>
              <a:t>:</a:t>
            </a:r>
            <a:r>
              <a:rPr lang="en-US" sz="1400"/>
              <a:t> Meister der </a:t>
            </a:r>
            <a:r>
              <a:rPr lang="en-US" sz="1400" err="1"/>
              <a:t>Teamarbeit</a:t>
            </a:r>
            <a:r>
              <a:rPr lang="en-US" sz="1400"/>
              <a:t> und des </a:t>
            </a:r>
            <a:r>
              <a:rPr lang="en-US" sz="1400" err="1"/>
              <a:t>koordinierten</a:t>
            </a:r>
            <a:r>
              <a:rPr lang="en-US" sz="1400"/>
              <a:t> </a:t>
            </a:r>
            <a:r>
              <a:rPr lang="en-US" sz="1400" err="1"/>
              <a:t>Nestbaus</a:t>
            </a:r>
            <a:endParaRPr lang="en-US" sz="1400"/>
          </a:p>
          <a:p>
            <a:r>
              <a:rPr lang="en-US" sz="1400" b="1" err="1"/>
              <a:t>Treiberameise</a:t>
            </a:r>
            <a:r>
              <a:rPr lang="en-US" sz="1400" b="1"/>
              <a:t>:</a:t>
            </a:r>
            <a:r>
              <a:rPr lang="en-US" sz="1400"/>
              <a:t> </a:t>
            </a:r>
            <a:r>
              <a:rPr lang="en-US" sz="1400" err="1"/>
              <a:t>Perfekte</a:t>
            </a:r>
            <a:r>
              <a:rPr lang="en-US" sz="1400"/>
              <a:t> </a:t>
            </a:r>
            <a:r>
              <a:rPr lang="en-US" sz="1400" err="1"/>
              <a:t>Organisation</a:t>
            </a:r>
            <a:r>
              <a:rPr lang="en-US" sz="1400"/>
              <a:t> in </a:t>
            </a:r>
            <a:r>
              <a:rPr lang="en-US" sz="1400" err="1"/>
              <a:t>riesigen</a:t>
            </a:r>
            <a:r>
              <a:rPr lang="en-US" sz="1400"/>
              <a:t>, </a:t>
            </a:r>
            <a:r>
              <a:rPr lang="en-US" sz="1400" err="1"/>
              <a:t>wandernden</a:t>
            </a:r>
            <a:r>
              <a:rPr lang="en-US" sz="1400"/>
              <a:t> </a:t>
            </a:r>
            <a:r>
              <a:rPr lang="en-US" sz="1400" err="1"/>
              <a:t>Kolonien</a:t>
            </a:r>
            <a:endParaRPr lang="en-US" sz="1400"/>
          </a:p>
          <a:p>
            <a:endParaRPr lang="en-US" sz="1400"/>
          </a:p>
        </p:txBody>
      </p:sp>
      <p:sp>
        <p:nvSpPr>
          <p:cNvPr id="82" name="Freeform: Shape 81">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feld 3">
            <a:extLst>
              <a:ext uri="{FF2B5EF4-FFF2-40B4-BE49-F238E27FC236}">
                <a16:creationId xmlns:a16="http://schemas.microsoft.com/office/drawing/2014/main" id="{04ABD6D4-A438-6EB4-3CE4-2BF57FABB2F8}"/>
              </a:ext>
            </a:extLst>
          </p:cNvPr>
          <p:cNvSpPr txBox="1"/>
          <p:nvPr/>
        </p:nvSpPr>
        <p:spPr>
          <a:xfrm>
            <a:off x="8584922" y="3496829"/>
            <a:ext cx="3474621" cy="2780412"/>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28600">
              <a:lnSpc>
                <a:spcPct val="90000"/>
              </a:lnSpc>
              <a:spcBef>
                <a:spcPts val="1000"/>
              </a:spcBef>
              <a:buFont typeface="Arial" panose="020B0604020202020204" pitchFamily="34" charset="0"/>
              <a:buChar char="•"/>
            </a:pPr>
            <a:r>
              <a:rPr lang="en-US" sz="1500" b="1" dirty="0" err="1"/>
              <a:t>Gemeinsamkeiten</a:t>
            </a:r>
            <a:r>
              <a:rPr lang="en-US" sz="1500" b="1" dirty="0"/>
              <a:t>:</a:t>
            </a:r>
            <a:endParaRPr lang="en-US" sz="1500" dirty="0"/>
          </a:p>
          <a:p>
            <a:pPr marL="57150">
              <a:lnSpc>
                <a:spcPct val="90000"/>
              </a:lnSpc>
              <a:spcBef>
                <a:spcPts val="1000"/>
              </a:spcBef>
            </a:pPr>
            <a:r>
              <a:rPr lang="en-US" sz="1500" err="1"/>
              <a:t>Effektive</a:t>
            </a:r>
            <a:r>
              <a:rPr lang="en-US" sz="1500" dirty="0"/>
              <a:t> </a:t>
            </a:r>
            <a:r>
              <a:rPr lang="en-US" sz="1500" b="1" err="1"/>
              <a:t>Anpassung</a:t>
            </a:r>
            <a:r>
              <a:rPr lang="en-US" sz="1500" b="1" dirty="0"/>
              <a:t> an die Umwelt</a:t>
            </a:r>
            <a:endParaRPr lang="en-US" sz="1500" dirty="0"/>
          </a:p>
          <a:p>
            <a:pPr marL="57150">
              <a:lnSpc>
                <a:spcPct val="90000"/>
              </a:lnSpc>
              <a:spcBef>
                <a:spcPts val="1000"/>
              </a:spcBef>
            </a:pPr>
            <a:endParaRPr lang="en-US" sz="1500" dirty="0"/>
          </a:p>
          <a:p>
            <a:pPr marL="285750" indent="-228600">
              <a:lnSpc>
                <a:spcPct val="90000"/>
              </a:lnSpc>
              <a:spcBef>
                <a:spcPts val="1000"/>
              </a:spcBef>
              <a:buFont typeface="Arial" panose="020B0604020202020204" pitchFamily="34" charset="0"/>
              <a:buChar char="•"/>
            </a:pPr>
            <a:r>
              <a:rPr lang="en-US" sz="1500" b="1" dirty="0" err="1"/>
              <a:t>Überlebensstrategien</a:t>
            </a:r>
            <a:endParaRPr lang="en-US" sz="1500" dirty="0" err="1"/>
          </a:p>
          <a:p>
            <a:pPr marL="57150">
              <a:lnSpc>
                <a:spcPct val="90000"/>
              </a:lnSpc>
              <a:spcBef>
                <a:spcPts val="1000"/>
              </a:spcBef>
            </a:pPr>
            <a:r>
              <a:rPr lang="en-US" sz="1500" dirty="0" err="1"/>
              <a:t>Instinkt</a:t>
            </a:r>
            <a:r>
              <a:rPr lang="en-US" sz="1500" dirty="0"/>
              <a:t>, </a:t>
            </a:r>
            <a:r>
              <a:rPr lang="en-US" sz="1500" dirty="0" err="1"/>
              <a:t>Kommunikation</a:t>
            </a:r>
            <a:r>
              <a:rPr lang="en-US" sz="1500" dirty="0"/>
              <a:t> und </a:t>
            </a:r>
            <a:r>
              <a:rPr lang="en-US" sz="1500" dirty="0" err="1"/>
              <a:t>Spezialisierung</a:t>
            </a:r>
            <a:r>
              <a:rPr lang="en-US" sz="1500" dirty="0"/>
              <a:t> </a:t>
            </a:r>
            <a:r>
              <a:rPr lang="en-US" sz="1500" dirty="0" err="1"/>
              <a:t>beruhen</a:t>
            </a:r>
            <a:endParaRPr lang="en-US" sz="1500" dirty="0"/>
          </a:p>
          <a:p>
            <a:pPr marL="57150">
              <a:lnSpc>
                <a:spcPct val="90000"/>
              </a:lnSpc>
              <a:spcBef>
                <a:spcPts val="1000"/>
              </a:spcBef>
            </a:pPr>
            <a:endParaRPr lang="en-US" sz="1500" dirty="0"/>
          </a:p>
          <a:p>
            <a:pPr marL="285750" indent="-228600">
              <a:lnSpc>
                <a:spcPct val="90000"/>
              </a:lnSpc>
              <a:spcBef>
                <a:spcPts val="1000"/>
              </a:spcBef>
              <a:buFont typeface="Arial" panose="020B0604020202020204" pitchFamily="34" charset="0"/>
              <a:buChar char="•"/>
            </a:pPr>
            <a:r>
              <a:rPr lang="en-US" sz="1500" b="1" dirty="0" err="1"/>
              <a:t>Fazit</a:t>
            </a:r>
            <a:r>
              <a:rPr lang="en-US" sz="1500" b="1" dirty="0"/>
              <a:t>:</a:t>
            </a:r>
            <a:endParaRPr lang="en-US" sz="1500" dirty="0"/>
          </a:p>
          <a:p>
            <a:pPr marL="285750" indent="-228600">
              <a:lnSpc>
                <a:spcPct val="90000"/>
              </a:lnSpc>
              <a:spcBef>
                <a:spcPts val="1000"/>
              </a:spcBef>
              <a:buFont typeface="Arial" panose="020B0604020202020204" pitchFamily="34" charset="0"/>
              <a:buChar char="•"/>
            </a:pPr>
            <a:r>
              <a:rPr lang="en-US" sz="1500" dirty="0" err="1"/>
              <a:t>Ameisen</a:t>
            </a:r>
            <a:r>
              <a:rPr lang="en-US" sz="1500" dirty="0"/>
              <a:t> </a:t>
            </a:r>
            <a:r>
              <a:rPr lang="en-US" sz="1500" dirty="0" err="1"/>
              <a:t>demonstrieren</a:t>
            </a:r>
            <a:r>
              <a:rPr lang="en-US" sz="1500" dirty="0"/>
              <a:t> </a:t>
            </a:r>
            <a:r>
              <a:rPr lang="en-US" sz="1500" b="1" dirty="0"/>
              <a:t>Evolution in Aktion</a:t>
            </a:r>
            <a:endParaRPr lang="en-US" sz="1500" dirty="0"/>
          </a:p>
          <a:p>
            <a:pPr marL="285750" indent="-228600">
              <a:lnSpc>
                <a:spcPct val="90000"/>
              </a:lnSpc>
              <a:spcBef>
                <a:spcPts val="1000"/>
              </a:spcBef>
              <a:buFont typeface="Arial" panose="020B0604020202020204" pitchFamily="34" charset="0"/>
              <a:buChar char="•"/>
            </a:pPr>
            <a:r>
              <a:rPr lang="en-US" sz="1500" dirty="0"/>
              <a:t>Sie </a:t>
            </a:r>
            <a:r>
              <a:rPr lang="en-US" sz="1500" dirty="0" err="1"/>
              <a:t>sind</a:t>
            </a:r>
            <a:r>
              <a:rPr lang="en-US" sz="1500" dirty="0"/>
              <a:t> </a:t>
            </a:r>
            <a:r>
              <a:rPr lang="en-US" sz="1500" dirty="0" err="1"/>
              <a:t>ein</a:t>
            </a:r>
            <a:r>
              <a:rPr lang="en-US" sz="1500" dirty="0"/>
              <a:t> </a:t>
            </a:r>
            <a:r>
              <a:rPr lang="en-US" sz="1500" b="1" dirty="0" err="1"/>
              <a:t>beeindruckendes</a:t>
            </a:r>
            <a:r>
              <a:rPr lang="en-US" sz="1500" b="1" dirty="0"/>
              <a:t> </a:t>
            </a:r>
            <a:r>
              <a:rPr lang="en-US" sz="1500" b="1" dirty="0" err="1"/>
              <a:t>Beispiel</a:t>
            </a:r>
            <a:r>
              <a:rPr lang="en-US" sz="1500" b="1" dirty="0"/>
              <a:t> für </a:t>
            </a:r>
            <a:r>
              <a:rPr lang="en-US" sz="1500" b="1" dirty="0" err="1"/>
              <a:t>Vielfalt</a:t>
            </a:r>
            <a:r>
              <a:rPr lang="en-US" sz="1500" b="1" dirty="0"/>
              <a:t>, </a:t>
            </a:r>
            <a:r>
              <a:rPr lang="en-US" sz="1500" b="1" dirty="0" err="1"/>
              <a:t>Organisation</a:t>
            </a:r>
            <a:r>
              <a:rPr lang="en-US" sz="1500" b="1" dirty="0"/>
              <a:t> und </a:t>
            </a:r>
            <a:r>
              <a:rPr lang="en-US" sz="1500" b="1" dirty="0" err="1"/>
              <a:t>kollektive</a:t>
            </a:r>
            <a:r>
              <a:rPr lang="en-US" sz="1500" b="1" dirty="0"/>
              <a:t> </a:t>
            </a:r>
            <a:r>
              <a:rPr lang="en-US" sz="1500" b="1" dirty="0" err="1"/>
              <a:t>Intelligenz</a:t>
            </a:r>
            <a:endParaRPr lang="en-US" sz="1500" dirty="0"/>
          </a:p>
          <a:p>
            <a:pPr marL="285750" indent="-228600">
              <a:lnSpc>
                <a:spcPct val="90000"/>
              </a:lnSpc>
              <a:spcBef>
                <a:spcPts val="1000"/>
              </a:spcBef>
              <a:buFont typeface="Arial" panose="020B0604020202020204" pitchFamily="34" charset="0"/>
              <a:buChar char="•"/>
            </a:pPr>
            <a:endParaRPr lang="en-US" sz="1500"/>
          </a:p>
          <a:p>
            <a:pPr indent="-228600">
              <a:lnSpc>
                <a:spcPct val="90000"/>
              </a:lnSpc>
              <a:buFont typeface="Arial" panose="020B0604020202020204" pitchFamily="34" charset="0"/>
              <a:buChar char="•"/>
            </a:pPr>
            <a:endParaRPr lang="en-US" sz="1500"/>
          </a:p>
        </p:txBody>
      </p:sp>
    </p:spTree>
    <p:extLst>
      <p:ext uri="{BB962C8B-B14F-4D97-AF65-F5344CB8AC3E}">
        <p14:creationId xmlns:p14="http://schemas.microsoft.com/office/powerpoint/2010/main" val="220733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297AC59-0C6E-C652-72FB-1E1C2684756D}"/>
              </a:ext>
            </a:extLst>
          </p:cNvPr>
          <p:cNvSpPr>
            <a:spLocks noGrp="1"/>
          </p:cNvSpPr>
          <p:nvPr>
            <p:ph type="title"/>
          </p:nvPr>
        </p:nvSpPr>
        <p:spPr>
          <a:xfrm>
            <a:off x="838200" y="381143"/>
            <a:ext cx="5243394" cy="2225532"/>
          </a:xfrm>
        </p:spPr>
        <p:txBody>
          <a:bodyPr anchor="t">
            <a:normAutofit/>
          </a:bodyPr>
          <a:lstStyle/>
          <a:p>
            <a:r>
              <a:rPr lang="de-DE" sz="4800"/>
              <a:t>Ameisen:</a:t>
            </a:r>
            <a:br>
              <a:rPr lang="de-DE" sz="4800"/>
            </a:br>
            <a:r>
              <a:rPr lang="de-DE" sz="4800"/>
              <a:t>Die Heimlichen Weltherrscher</a:t>
            </a:r>
          </a:p>
        </p:txBody>
      </p:sp>
      <p:cxnSp>
        <p:nvCxnSpPr>
          <p:cNvPr id="11" name="Straight Connector 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FE0E4CA-04FD-4712-9979-0D4FACCA60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4" name="Grafik 3" descr="Krafttier Ameise: Bedeutung und Botschaft">
            <a:extLst>
              <a:ext uri="{FF2B5EF4-FFF2-40B4-BE49-F238E27FC236}">
                <a16:creationId xmlns:a16="http://schemas.microsoft.com/office/drawing/2014/main" id="{58D54D96-35D7-A6C8-07EB-F1F89AE813D9}"/>
              </a:ext>
            </a:extLst>
          </p:cNvPr>
          <p:cNvPicPr>
            <a:picLocks noChangeAspect="1"/>
          </p:cNvPicPr>
          <p:nvPr/>
        </p:nvPicPr>
        <p:blipFill>
          <a:blip r:embed="rId2"/>
          <a:srcRect l="418" r="1104"/>
          <a:stretch>
            <a:fillRect/>
          </a:stretch>
        </p:blipFill>
        <p:spPr>
          <a:xfrm>
            <a:off x="838200" y="3003053"/>
            <a:ext cx="5243391" cy="2994972"/>
          </a:xfrm>
          <a:prstGeom prst="rect">
            <a:avLst/>
          </a:prstGeom>
        </p:spPr>
      </p:pic>
      <p:sp>
        <p:nvSpPr>
          <p:cNvPr id="18" name="Rectangle 17">
            <a:extLst>
              <a:ext uri="{FF2B5EF4-FFF2-40B4-BE49-F238E27FC236}">
                <a16:creationId xmlns:a16="http://schemas.microsoft.com/office/drawing/2014/main" id="{2CA8D992-BB3F-47CD-BA18-71D54539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3000055"/>
            <a:ext cx="5243390" cy="2997970"/>
          </a:xfrm>
          <a:prstGeom prst="rect">
            <a:avLst/>
          </a:prstGeom>
          <a:gradFill flip="none" rotWithShape="1">
            <a:gsLst>
              <a:gs pos="100000">
                <a:schemeClr val="accent2">
                  <a:alpha val="20000"/>
                </a:schemeClr>
              </a:gs>
              <a:gs pos="0">
                <a:schemeClr val="accent1">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37483887-3128-DDF1-41D4-E0E2E97A7771}"/>
              </a:ext>
            </a:extLst>
          </p:cNvPr>
          <p:cNvSpPr>
            <a:spLocks noGrp="1"/>
          </p:cNvSpPr>
          <p:nvPr>
            <p:ph idx="1"/>
          </p:nvPr>
        </p:nvSpPr>
        <p:spPr>
          <a:xfrm>
            <a:off x="7229042" y="879355"/>
            <a:ext cx="4124758" cy="5120755"/>
          </a:xfrm>
        </p:spPr>
        <p:txBody>
          <a:bodyPr vert="horz" lIns="91440" tIns="45720" rIns="91440" bIns="45720" rtlCol="0" anchor="ctr">
            <a:normAutofit lnSpcReduction="10000"/>
          </a:bodyPr>
          <a:lstStyle/>
          <a:p>
            <a:r>
              <a:rPr lang="de-DE" sz="1400" b="1" dirty="0">
                <a:solidFill>
                  <a:schemeClr val="tx1">
                    <a:alpha val="80000"/>
                  </a:schemeClr>
                </a:solidFill>
                <a:ea typeface="+mn-lt"/>
                <a:cs typeface="+mn-lt"/>
              </a:rPr>
              <a:t>A – Anpassung</a:t>
            </a:r>
            <a:endParaRPr lang="de-DE" sz="1400" dirty="0">
              <a:solidFill>
                <a:schemeClr val="tx1">
                  <a:alpha val="80000"/>
                </a:schemeClr>
              </a:solidFill>
            </a:endParaRPr>
          </a:p>
          <a:p>
            <a:r>
              <a:rPr lang="de-DE" sz="1400" dirty="0">
                <a:solidFill>
                  <a:schemeClr val="tx1">
                    <a:alpha val="80000"/>
                  </a:schemeClr>
                </a:solidFill>
                <a:ea typeface="+mn-lt"/>
                <a:cs typeface="+mn-lt"/>
              </a:rPr>
              <a:t>Überall lebensfähig, an jede Umgebung angepasst</a:t>
            </a:r>
            <a:endParaRPr lang="de-DE" sz="1400" dirty="0">
              <a:solidFill>
                <a:schemeClr val="tx1">
                  <a:alpha val="80000"/>
                </a:schemeClr>
              </a:solidFill>
            </a:endParaRPr>
          </a:p>
          <a:p>
            <a:r>
              <a:rPr lang="de-DE" sz="1400" b="1" dirty="0">
                <a:solidFill>
                  <a:schemeClr val="tx1">
                    <a:alpha val="80000"/>
                  </a:schemeClr>
                </a:solidFill>
                <a:ea typeface="+mn-lt"/>
                <a:cs typeface="+mn-lt"/>
              </a:rPr>
              <a:t>M – Macht durch Teamwork</a:t>
            </a:r>
            <a:endParaRPr lang="de-DE" sz="1400" dirty="0">
              <a:solidFill>
                <a:schemeClr val="tx1">
                  <a:alpha val="80000"/>
                </a:schemeClr>
              </a:solidFill>
            </a:endParaRPr>
          </a:p>
          <a:p>
            <a:r>
              <a:rPr lang="de-DE" sz="1400" dirty="0">
                <a:solidFill>
                  <a:schemeClr val="tx1">
                    <a:alpha val="80000"/>
                  </a:schemeClr>
                </a:solidFill>
                <a:ea typeface="+mn-lt"/>
                <a:cs typeface="+mn-lt"/>
              </a:rPr>
              <a:t>Stärke, Ausdauer, kollektive Intelligenz</a:t>
            </a:r>
            <a:endParaRPr lang="de-DE" sz="1400" dirty="0">
              <a:solidFill>
                <a:schemeClr val="tx1">
                  <a:alpha val="80000"/>
                </a:schemeClr>
              </a:solidFill>
            </a:endParaRPr>
          </a:p>
          <a:p>
            <a:r>
              <a:rPr lang="de-DE" sz="1400" b="1" dirty="0">
                <a:solidFill>
                  <a:schemeClr val="tx1">
                    <a:alpha val="80000"/>
                  </a:schemeClr>
                </a:solidFill>
                <a:ea typeface="+mn-lt"/>
                <a:cs typeface="+mn-lt"/>
              </a:rPr>
              <a:t>E – Effizienz</a:t>
            </a:r>
            <a:endParaRPr lang="de-DE" sz="1400" dirty="0">
              <a:solidFill>
                <a:schemeClr val="tx1">
                  <a:alpha val="80000"/>
                </a:schemeClr>
              </a:solidFill>
            </a:endParaRPr>
          </a:p>
          <a:p>
            <a:r>
              <a:rPr lang="de-DE" sz="1400" dirty="0">
                <a:solidFill>
                  <a:schemeClr val="tx1">
                    <a:alpha val="80000"/>
                  </a:schemeClr>
                </a:solidFill>
                <a:ea typeface="+mn-lt"/>
                <a:cs typeface="+mn-lt"/>
              </a:rPr>
              <a:t>Perfekte Organisation, Kommunikation über Pheromone</a:t>
            </a:r>
            <a:endParaRPr lang="de-DE" sz="1400" dirty="0">
              <a:solidFill>
                <a:schemeClr val="tx1">
                  <a:alpha val="80000"/>
                </a:schemeClr>
              </a:solidFill>
            </a:endParaRPr>
          </a:p>
          <a:p>
            <a:r>
              <a:rPr lang="de-DE" sz="1400" b="1" dirty="0">
                <a:solidFill>
                  <a:schemeClr val="tx1">
                    <a:alpha val="80000"/>
                  </a:schemeClr>
                </a:solidFill>
                <a:ea typeface="+mn-lt"/>
                <a:cs typeface="+mn-lt"/>
              </a:rPr>
              <a:t>I – Instinkt &amp; Kooperation</a:t>
            </a:r>
            <a:endParaRPr lang="de-DE" sz="1400" dirty="0">
              <a:solidFill>
                <a:schemeClr val="tx1">
                  <a:alpha val="80000"/>
                </a:schemeClr>
              </a:solidFill>
            </a:endParaRPr>
          </a:p>
          <a:p>
            <a:r>
              <a:rPr lang="de-DE" sz="1400" dirty="0">
                <a:solidFill>
                  <a:schemeClr val="tx1">
                    <a:alpha val="80000"/>
                  </a:schemeClr>
                </a:solidFill>
                <a:ea typeface="+mn-lt"/>
                <a:cs typeface="+mn-lt"/>
              </a:rPr>
              <a:t>Arbeiten für die Kolonie, nicht für sich selbst</a:t>
            </a:r>
            <a:endParaRPr lang="de-DE" sz="1400" dirty="0">
              <a:solidFill>
                <a:schemeClr val="tx1">
                  <a:alpha val="80000"/>
                </a:schemeClr>
              </a:solidFill>
            </a:endParaRPr>
          </a:p>
          <a:p>
            <a:r>
              <a:rPr lang="de-DE" sz="1400" b="1" dirty="0">
                <a:solidFill>
                  <a:schemeClr val="tx1">
                    <a:alpha val="80000"/>
                  </a:schemeClr>
                </a:solidFill>
                <a:ea typeface="+mn-lt"/>
                <a:cs typeface="+mn-lt"/>
              </a:rPr>
              <a:t>S – Spezialisierung</a:t>
            </a:r>
            <a:endParaRPr lang="de-DE" sz="1400" dirty="0">
              <a:solidFill>
                <a:schemeClr val="tx1">
                  <a:alpha val="80000"/>
                </a:schemeClr>
              </a:solidFill>
            </a:endParaRPr>
          </a:p>
          <a:p>
            <a:r>
              <a:rPr lang="de-DE" sz="1400" dirty="0">
                <a:solidFill>
                  <a:schemeClr val="tx1">
                    <a:alpha val="80000"/>
                  </a:schemeClr>
                </a:solidFill>
                <a:ea typeface="+mn-lt"/>
                <a:cs typeface="+mn-lt"/>
              </a:rPr>
              <a:t>Jede Art optimal an ihre Aufgabe angepasst</a:t>
            </a:r>
            <a:endParaRPr lang="de-DE" sz="1400" dirty="0">
              <a:solidFill>
                <a:schemeClr val="tx1">
                  <a:alpha val="80000"/>
                </a:schemeClr>
              </a:solidFill>
            </a:endParaRPr>
          </a:p>
          <a:p>
            <a:r>
              <a:rPr lang="de-DE" sz="1400" b="1" dirty="0">
                <a:solidFill>
                  <a:schemeClr val="tx1">
                    <a:alpha val="80000"/>
                  </a:schemeClr>
                </a:solidFill>
                <a:ea typeface="+mn-lt"/>
                <a:cs typeface="+mn-lt"/>
              </a:rPr>
              <a:t>E – Einfluss auf Ökosystem &amp; Technik</a:t>
            </a:r>
            <a:endParaRPr lang="de-DE" sz="1400" dirty="0">
              <a:solidFill>
                <a:schemeClr val="tx1">
                  <a:alpha val="80000"/>
                </a:schemeClr>
              </a:solidFill>
            </a:endParaRPr>
          </a:p>
          <a:p>
            <a:r>
              <a:rPr lang="de-DE" sz="1400" dirty="0">
                <a:solidFill>
                  <a:schemeClr val="tx1">
                    <a:alpha val="80000"/>
                  </a:schemeClr>
                </a:solidFill>
                <a:ea typeface="+mn-lt"/>
                <a:cs typeface="+mn-lt"/>
              </a:rPr>
              <a:t>Halten Natur im Gleichgewicht, Vorbild für Schwarmintelligenz</a:t>
            </a:r>
            <a:endParaRPr lang="de-DE" sz="1400" dirty="0">
              <a:solidFill>
                <a:schemeClr val="tx1">
                  <a:alpha val="80000"/>
                </a:schemeClr>
              </a:solidFill>
            </a:endParaRPr>
          </a:p>
          <a:p>
            <a:endParaRPr lang="de-DE" sz="1400">
              <a:solidFill>
                <a:srgbClr val="000000">
                  <a:alpha val="80000"/>
                </a:srgbClr>
              </a:solidFill>
            </a:endParaRPr>
          </a:p>
          <a:p>
            <a:pPr marL="0" indent="0">
              <a:buNone/>
            </a:pPr>
            <a:r>
              <a:rPr lang="de-DE" sz="1400" b="1" i="1" dirty="0">
                <a:solidFill>
                  <a:srgbClr val="000000">
                    <a:alpha val="80000"/>
                  </a:srgbClr>
                </a:solidFill>
              </a:rPr>
              <a:t>All diese Punkte machen sie zu den ultimativen Lebewesen</a:t>
            </a:r>
          </a:p>
        </p:txBody>
      </p:sp>
    </p:spTree>
    <p:extLst>
      <p:ext uri="{BB962C8B-B14F-4D97-AF65-F5344CB8AC3E}">
        <p14:creationId xmlns:p14="http://schemas.microsoft.com/office/powerpoint/2010/main" val="16442431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4F1A81-7AC2-F9A2-51B9-2EAC9148F0B3}"/>
              </a:ext>
            </a:extLst>
          </p:cNvPr>
          <p:cNvSpPr>
            <a:spLocks noGrp="1"/>
          </p:cNvSpPr>
          <p:nvPr>
            <p:ph type="title"/>
          </p:nvPr>
        </p:nvSpPr>
        <p:spPr/>
        <p:txBody>
          <a:bodyPr/>
          <a:lstStyle/>
          <a:p>
            <a:r>
              <a:rPr lang="de-DE"/>
              <a:t>Quellen Daniel </a:t>
            </a:r>
            <a:r>
              <a:rPr lang="de-DE" err="1"/>
              <a:t>Skorupski</a:t>
            </a:r>
          </a:p>
        </p:txBody>
      </p:sp>
      <p:sp>
        <p:nvSpPr>
          <p:cNvPr id="3" name="Inhaltsplatzhalter 2">
            <a:extLst>
              <a:ext uri="{FF2B5EF4-FFF2-40B4-BE49-F238E27FC236}">
                <a16:creationId xmlns:a16="http://schemas.microsoft.com/office/drawing/2014/main" id="{01288B60-D8A3-F7BF-8597-F6F99D8A545E}"/>
              </a:ext>
            </a:extLst>
          </p:cNvPr>
          <p:cNvSpPr>
            <a:spLocks noGrp="1"/>
          </p:cNvSpPr>
          <p:nvPr>
            <p:ph idx="1"/>
          </p:nvPr>
        </p:nvSpPr>
        <p:spPr/>
        <p:txBody>
          <a:bodyPr vert="horz" lIns="91440" tIns="45720" rIns="91440" bIns="45720" rtlCol="0" anchor="t">
            <a:normAutofit fontScale="92500" lnSpcReduction="20000"/>
          </a:bodyPr>
          <a:lstStyle/>
          <a:p>
            <a:pPr algn="just"/>
            <a:r>
              <a:rPr lang="de-DE" sz="1200" dirty="0">
                <a:ea typeface="+mn-lt"/>
                <a:cs typeface="+mn-lt"/>
                <a:hlinkClick r:id="rId2"/>
              </a:rPr>
              <a:t>https://cdn.shopify.com/s/files/1/0784/5022/9590/files/Ameiseneier.jpg?v=1736247476</a:t>
            </a:r>
            <a:endParaRPr lang="de-DE" sz="1200" dirty="0">
              <a:ea typeface="+mn-lt"/>
              <a:cs typeface="+mn-lt"/>
            </a:endParaRPr>
          </a:p>
          <a:p>
            <a:pPr algn="just"/>
            <a:r>
              <a:rPr lang="de-DE" sz="1200" dirty="0">
                <a:ea typeface="+mn-lt"/>
                <a:cs typeface="+mn-lt"/>
                <a:hlinkClick r:id="rId3"/>
              </a:rPr>
              <a:t>https://www.google.com/url?sa=t&amp;source=web&amp;rct=j&amp;url=https%3A%2F%2Fwww.nzz.ch%2Fwissenschaft%2Fdas-geheime-leben-der-ameisen-wie-sie-nebenbuhler-austricksen-und-schlachten-gewinnen-ld.1786500&amp;ved=0CBYQjRxqFwoTCID_sJq_q5IDFQAAAAAdAAAAABAj&amp;opi=89978449</a:t>
            </a:r>
            <a:endParaRPr lang="de-DE" sz="1200" u="sng" dirty="0">
              <a:latin typeface="Arial"/>
              <a:ea typeface="+mn-lt"/>
              <a:cs typeface="Arial"/>
            </a:endParaRPr>
          </a:p>
          <a:p>
            <a:pPr algn="just"/>
            <a:r>
              <a:rPr lang="de-DE" sz="1200" dirty="0">
                <a:ea typeface="+mn-lt"/>
                <a:cs typeface="+mn-lt"/>
                <a:hlinkClick r:id="rId4"/>
              </a:rPr>
              <a:t>https://www.borbeck.de/files/borbeck/bilder/nachrichten/2019/August/190816Ameisenhaufen.jpg</a:t>
            </a:r>
            <a:endParaRPr lang="de-DE" sz="1200" dirty="0">
              <a:ea typeface="+mn-lt"/>
              <a:cs typeface="Arial"/>
            </a:endParaRPr>
          </a:p>
          <a:p>
            <a:pPr algn="just"/>
            <a:r>
              <a:rPr lang="de-DE" sz="1200" dirty="0">
                <a:ea typeface="+mn-lt"/>
                <a:cs typeface="Arial"/>
                <a:hlinkClick r:id="rId5"/>
              </a:rPr>
              <a:t>https://encrypted-tbn0.gstatic.com/images?q=tbn:ANd9GcTaEoiSkjF7ujjTtD8BULCyLK890Ku3XTxu1g&amp;s</a:t>
            </a:r>
            <a:endParaRPr lang="de-DE" dirty="0"/>
          </a:p>
          <a:p>
            <a:pPr algn="just"/>
            <a:r>
              <a:rPr lang="de-DE" sz="1100" dirty="0">
                <a:ea typeface="+mn-lt"/>
                <a:cs typeface="Arial"/>
                <a:hlinkClick r:id="rId6"/>
              </a:rPr>
              <a:t>https://static.vecteezy.com/ti/gratis-vektor/p1/5161860-cartoon-lustige-ameise-winkende-hand-kostenlos-vektor.jpg</a:t>
            </a:r>
            <a:endParaRPr lang="de-DE" sz="1200" dirty="0">
              <a:ea typeface="+mn-lt"/>
              <a:cs typeface="Arial"/>
            </a:endParaRPr>
          </a:p>
          <a:p>
            <a:pPr algn="just"/>
            <a:r>
              <a:rPr lang="de-DE" sz="1200" dirty="0">
                <a:ea typeface="+mn-lt"/>
                <a:cs typeface="+mn-lt"/>
                <a:hlinkClick r:id="rId7"/>
              </a:rPr>
              <a:t>https://images.cdn.sofatutor.net/content_images/images/11026/original/12898_Ameise_K%C3%B6rper_%287%29.svg?1644510079</a:t>
            </a:r>
            <a:endParaRPr lang="de-DE" sz="1200" dirty="0">
              <a:ea typeface="+mn-lt"/>
              <a:cs typeface="Arial"/>
            </a:endParaRPr>
          </a:p>
          <a:p>
            <a:pPr algn="just"/>
            <a:r>
              <a:rPr lang="de-DE" sz="1200" dirty="0">
                <a:ea typeface="+mn-lt"/>
                <a:cs typeface="+mn-lt"/>
                <a:hlinkClick r:id="rId8"/>
              </a:rPr>
              <a:t>https://images.cdn.sofatutor.net/content_images/images/10351/original/12898_Ameisennest.svg?1641345917</a:t>
            </a:r>
            <a:endParaRPr lang="de-DE" sz="1200" dirty="0">
              <a:ea typeface="+mn-lt"/>
              <a:cs typeface="Arial"/>
            </a:endParaRPr>
          </a:p>
          <a:p>
            <a:pPr algn="just"/>
            <a:r>
              <a:rPr lang="de-DE" sz="1200" dirty="0">
                <a:ea typeface="+mn-lt"/>
                <a:cs typeface="+mn-lt"/>
                <a:hlinkClick r:id="rId9"/>
              </a:rPr>
              <a:t>https://quadro.burda-forward.de/ctf/82d402f1-828e-4d41-ba49-c59fa999feb9.3636bd5a-60d7-4cbc-a01d-ed3418fc0cb5.jpeg?im=RegionOfInterestCrop%3D%283079%2C2309%29%2CregionOfInterest%3D%281732%2C1154.5%29&amp;hash=8e154fa0e4f109626016a30d07a6ae2e2d43e6631680fd6e6adaa9ec8f1d70cb</a:t>
            </a:r>
          </a:p>
          <a:p>
            <a:pPr algn="just"/>
            <a:r>
              <a:rPr lang="de-DE" sz="1200" dirty="0">
                <a:ea typeface="+mn-lt"/>
                <a:cs typeface="+mn-lt"/>
                <a:hlinkClick r:id="rId10"/>
              </a:rPr>
              <a:t>https://www.planet-wissen.de/natur/insekten_und_spinnentiere/ameisen/ameisen-126~_v-gseagaleriexl.jpg</a:t>
            </a:r>
            <a:endParaRPr lang="de-DE" sz="1200" dirty="0">
              <a:ea typeface="+mn-lt"/>
              <a:cs typeface="+mn-lt"/>
            </a:endParaRPr>
          </a:p>
          <a:p>
            <a:pPr algn="just"/>
            <a:r>
              <a:rPr lang="de-DE" sz="1200" dirty="0">
                <a:ea typeface="+mn-lt"/>
                <a:cs typeface="+mn-lt"/>
                <a:hlinkClick r:id="rId11"/>
              </a:rPr>
              <a:t>https://www.planet-wissen.de/natur/insekten_und_spinnentiere/ameisen/ameisen-124~_v-gseagaleriexl.jpg</a:t>
            </a:r>
          </a:p>
          <a:p>
            <a:pPr algn="just"/>
            <a:r>
              <a:rPr lang="de-DE" sz="1200" dirty="0">
                <a:ea typeface="+mn-lt"/>
                <a:cs typeface="+mn-lt"/>
                <a:hlinkClick r:id="rId12"/>
              </a:rPr>
              <a:t>https://www.ameisen-onkel.de/content/images/20230422151918-K%C3%B6rperbaubearbeitet.jpg</a:t>
            </a:r>
            <a:endParaRPr lang="de-DE" dirty="0"/>
          </a:p>
          <a:p>
            <a:pPr algn="just"/>
            <a:r>
              <a:rPr lang="de-DE" sz="1200" dirty="0">
                <a:ea typeface="+mn-lt"/>
                <a:cs typeface="+mn-lt"/>
                <a:hlinkClick r:id="rId13"/>
              </a:rPr>
              <a:t>https://image.geo.de/35993372/t/Nr/v3/w1440/r0/-/weberameisen-g-127324483.jpg</a:t>
            </a:r>
          </a:p>
          <a:p>
            <a:pPr algn="just"/>
            <a:r>
              <a:rPr lang="de-DE" sz="1200" dirty="0">
                <a:ea typeface="+mn-lt"/>
                <a:cs typeface="+mn-lt"/>
                <a:hlinkClick r:id="rId14"/>
              </a:rPr>
              <a:t>https://previews.123rf.com/images/uatp2/uatp21705/uatp2170500216/77777702-ant-colony-on-an-old-tree-close-up.jpg</a:t>
            </a:r>
          </a:p>
          <a:p>
            <a:pPr algn="just"/>
            <a:r>
              <a:rPr lang="de-DE" sz="1200" dirty="0">
                <a:ea typeface="+mn-lt"/>
                <a:cs typeface="+mn-lt"/>
                <a:hlinkClick r:id="rId15"/>
              </a:rPr>
              <a:t>https://img.nzz.ch/2021/12/17/05652a8d-1b1a-4647-821b-06f3e911bd0f.jpeg?width=654&amp;height=436&amp;fit=crop&amp;quality=75&amp;auto=webp</a:t>
            </a:r>
          </a:p>
          <a:p>
            <a:pPr algn="just"/>
            <a:r>
              <a:rPr lang="de-DE" sz="1200" dirty="0">
                <a:ea typeface="+mn-lt"/>
                <a:cs typeface="+mn-lt"/>
                <a:hlinkClick r:id="rId16"/>
              </a:rPr>
              <a:t>https://media.istockphoto.com/id/2162749175/de/foto/rote-weber-ameise-die-eine-springspinne-auf-gr%C3%BCnem-blatt-nachahmt.jpg?s=612x612&amp;w=0&amp;k=20&amp;c=AU8qaWa4LbT8R9iDU4AabrCM2M3TgKJ4eez0h5VhAGA=</a:t>
            </a:r>
            <a:endParaRPr lang="de-DE" sz="1200" dirty="0">
              <a:ea typeface="+mn-lt"/>
              <a:cs typeface="+mn-lt"/>
            </a:endParaRPr>
          </a:p>
          <a:p>
            <a:pPr algn="just"/>
            <a:r>
              <a:rPr lang="de-DE" sz="1200" dirty="0">
                <a:ea typeface="+mn-lt"/>
                <a:cs typeface="+mn-lt"/>
                <a:hlinkClick r:id="rId17"/>
              </a:rPr>
              <a:t>https://cdn.prod.www.spiegel.de/images/0dd876a3-0001-0004-0000-000000161067_w1200_r2_fpx50.85_fpy49.97.jpg</a:t>
            </a:r>
          </a:p>
          <a:p>
            <a:pPr algn="just"/>
            <a:endParaRPr lang="de-DE" sz="1200">
              <a:ea typeface="+mn-lt"/>
              <a:cs typeface="+mn-lt"/>
            </a:endParaRPr>
          </a:p>
          <a:p>
            <a:pPr algn="just"/>
            <a:endParaRPr lang="de-DE" sz="1200">
              <a:ea typeface="+mn-lt"/>
              <a:cs typeface="+mn-lt"/>
            </a:endParaRPr>
          </a:p>
          <a:p>
            <a:pPr algn="just"/>
            <a:endParaRPr lang="de-DE" sz="1200">
              <a:ea typeface="+mn-lt"/>
              <a:cs typeface="+mn-lt"/>
            </a:endParaRPr>
          </a:p>
          <a:p>
            <a:pPr algn="just"/>
            <a:endParaRPr lang="de-DE" sz="1200">
              <a:ea typeface="+mn-lt"/>
              <a:cs typeface="+mn-lt"/>
            </a:endParaRPr>
          </a:p>
          <a:p>
            <a:pPr algn="just"/>
            <a:endParaRPr lang="de-DE" sz="1200">
              <a:ea typeface="+mn-lt"/>
              <a:cs typeface="+mn-lt"/>
            </a:endParaRPr>
          </a:p>
        </p:txBody>
      </p:sp>
    </p:spTree>
    <p:extLst>
      <p:ext uri="{BB962C8B-B14F-4D97-AF65-F5344CB8AC3E}">
        <p14:creationId xmlns:p14="http://schemas.microsoft.com/office/powerpoint/2010/main" val="23471912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F4397F8-B9A1-FA15-B333-C5D5ACCF1795}"/>
              </a:ext>
            </a:extLst>
          </p:cNvPr>
          <p:cNvSpPr>
            <a:spLocks noGrp="1"/>
          </p:cNvSpPr>
          <p:nvPr>
            <p:ph type="title"/>
          </p:nvPr>
        </p:nvSpPr>
        <p:spPr>
          <a:xfrm>
            <a:off x="411480" y="987552"/>
            <a:ext cx="4485861" cy="1088136"/>
          </a:xfrm>
        </p:spPr>
        <p:txBody>
          <a:bodyPr anchor="b">
            <a:normAutofit/>
          </a:bodyPr>
          <a:lstStyle/>
          <a:p>
            <a:r>
              <a:rPr lang="de-DE" sz="3400"/>
              <a:t>Ameisen und deren Einfluss auf die Umwelt</a:t>
            </a:r>
          </a:p>
        </p:txBody>
      </p:sp>
      <p:sp>
        <p:nvSpPr>
          <p:cNvPr id="34" name="Rectangle 2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Content Placeholder 7">
            <a:extLst>
              <a:ext uri="{FF2B5EF4-FFF2-40B4-BE49-F238E27FC236}">
                <a16:creationId xmlns:a16="http://schemas.microsoft.com/office/drawing/2014/main" id="{B82C7A7C-237C-B81E-41A6-84A79690F0AC}"/>
              </a:ext>
            </a:extLst>
          </p:cNvPr>
          <p:cNvSpPr>
            <a:spLocks noGrp="1"/>
          </p:cNvSpPr>
          <p:nvPr>
            <p:ph idx="1"/>
          </p:nvPr>
        </p:nvSpPr>
        <p:spPr>
          <a:xfrm>
            <a:off x="411479" y="2688336"/>
            <a:ext cx="4485861" cy="3397677"/>
          </a:xfrm>
        </p:spPr>
        <p:txBody>
          <a:bodyPr anchor="t">
            <a:normAutofit fontScale="92500" lnSpcReduction="10000"/>
          </a:bodyPr>
          <a:lstStyle/>
          <a:p>
            <a:pPr marL="0" indent="0">
              <a:buNone/>
            </a:pPr>
            <a:r>
              <a:rPr lang="de-DE" sz="1800"/>
              <a:t>
• Ameisen kommen weltweit vor
• Leben in fast allen Lebensräumen (sogar in Wüsten)
•Entwicklung über Millionen von Jahren
• Sehr gute Anpassung an ihre Umwelt
• Haben besondere Fähigkeiten entwickelt
z. B. Pilzgärten
•Grabgänge mehrere Meter unter der Erde
</a:t>
            </a:r>
          </a:p>
        </p:txBody>
      </p:sp>
      <p:pic>
        <p:nvPicPr>
          <p:cNvPr id="4" name="Inhaltsplatzhalter 3" descr="Atta sexdens – Blattschneiderameisen | Fourmiculture">
            <a:extLst>
              <a:ext uri="{FF2B5EF4-FFF2-40B4-BE49-F238E27FC236}">
                <a16:creationId xmlns:a16="http://schemas.microsoft.com/office/drawing/2014/main" id="{D21428F6-9222-77DD-69AF-4C3C26E78204}"/>
              </a:ext>
            </a:extLst>
          </p:cNvPr>
          <p:cNvPicPr>
            <a:picLocks noChangeAspect="1"/>
          </p:cNvPicPr>
          <p:nvPr/>
        </p:nvPicPr>
        <p:blipFill>
          <a:blip r:embed="rId3"/>
          <a:srcRect l="18285" r="25253"/>
          <a:stretch>
            <a:fillRect/>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99080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F139B3-A3E5-D4EC-C97B-07F426E40529}"/>
            </a:ext>
          </a:extLst>
        </p:cNvPr>
        <p:cNvGrpSpPr/>
        <p:nvPr/>
      </p:nvGrpSpPr>
      <p:grpSpPr>
        <a:xfrm>
          <a:off x="0" y="0"/>
          <a:ext cx="0" cy="0"/>
          <a:chOff x="0" y="0"/>
          <a:chExt cx="0" cy="0"/>
        </a:xfrm>
      </p:grpSpPr>
      <p:sp useBgFill="1">
        <p:nvSpPr>
          <p:cNvPr id="39" name="Rectangle 41">
            <a:extLst>
              <a:ext uri="{FF2B5EF4-FFF2-40B4-BE49-F238E27FC236}">
                <a16:creationId xmlns:a16="http://schemas.microsoft.com/office/drawing/2014/main" id="{22AFED86-EEDD-D71A-B5EE-EB3E4864A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Grafik 7" descr="Ameiseneier erkennen und gezielt bekämpfen">
            <a:extLst>
              <a:ext uri="{FF2B5EF4-FFF2-40B4-BE49-F238E27FC236}">
                <a16:creationId xmlns:a16="http://schemas.microsoft.com/office/drawing/2014/main" id="{365AA2C6-ADDD-4DD9-EB6C-98DD31411A47}"/>
              </a:ext>
            </a:extLst>
          </p:cNvPr>
          <p:cNvPicPr>
            <a:picLocks noChangeAspect="1"/>
          </p:cNvPicPr>
          <p:nvPr/>
        </p:nvPicPr>
        <p:blipFill>
          <a:blip r:embed="rId2"/>
          <a:srcRect l="2238" r="8875"/>
          <a:stretch>
            <a:fillRect/>
          </a:stretch>
        </p:blipFill>
        <p:spPr>
          <a:xfrm>
            <a:off x="-1219" y="-9"/>
            <a:ext cx="12191695" cy="6858000"/>
          </a:xfrm>
          <a:prstGeom prst="rect">
            <a:avLst/>
          </a:prstGeom>
        </p:spPr>
      </p:pic>
      <p:sp>
        <p:nvSpPr>
          <p:cNvPr id="44" name="Freeform: Shape 43">
            <a:extLst>
              <a:ext uri="{FF2B5EF4-FFF2-40B4-BE49-F238E27FC236}">
                <a16:creationId xmlns:a16="http://schemas.microsoft.com/office/drawing/2014/main" id="{E3A45AB8-FECB-AA1B-5865-BE60DA907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87718" y="1278965"/>
            <a:ext cx="4592444" cy="426719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C6AD182A-F6EF-D3B2-080A-0E3C216E6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49080" y="1374588"/>
            <a:ext cx="4315593" cy="40879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8" name="Freeform: Shape 47">
            <a:extLst>
              <a:ext uri="{FF2B5EF4-FFF2-40B4-BE49-F238E27FC236}">
                <a16:creationId xmlns:a16="http://schemas.microsoft.com/office/drawing/2014/main" id="{B7EBB53E-E23A-0AC3-E7D3-0C50F57B9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987224" y="1122042"/>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02E4251C-8845-7C78-1F59-D0B389AA05EF}"/>
              </a:ext>
            </a:extLst>
          </p:cNvPr>
          <p:cNvSpPr>
            <a:spLocks noGrp="1"/>
          </p:cNvSpPr>
          <p:nvPr>
            <p:ph type="ctrTitle"/>
          </p:nvPr>
        </p:nvSpPr>
        <p:spPr>
          <a:xfrm>
            <a:off x="1415332" y="1872171"/>
            <a:ext cx="3954144" cy="2049234"/>
          </a:xfrm>
        </p:spPr>
        <p:txBody>
          <a:bodyPr anchor="b">
            <a:normAutofit/>
          </a:bodyPr>
          <a:lstStyle/>
          <a:p>
            <a:r>
              <a:rPr lang="de-DE" sz="4000">
                <a:solidFill>
                  <a:schemeClr val="tx1">
                    <a:lumMod val="75000"/>
                    <a:lumOff val="25000"/>
                  </a:schemeClr>
                </a:solidFill>
              </a:rPr>
              <a:t>Ameisen: Die heimlichen Weltherrscher</a:t>
            </a:r>
          </a:p>
        </p:txBody>
      </p:sp>
      <p:sp>
        <p:nvSpPr>
          <p:cNvPr id="50" name="Freeform: Shape 49">
            <a:extLst>
              <a:ext uri="{FF2B5EF4-FFF2-40B4-BE49-F238E27FC236}">
                <a16:creationId xmlns:a16="http://schemas.microsoft.com/office/drawing/2014/main" id="{0950E528-DD2F-C184-A1E3-C6BF10AD6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081120" y="3758637"/>
            <a:ext cx="2685902" cy="247174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5311F4D0-90E3-7FB0-EE5E-76D53A18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45430" y="3616324"/>
            <a:ext cx="3051507" cy="27563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6A39ABB1-FD9D-DB10-7BCF-C74176D7C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8973" y="2325120"/>
            <a:ext cx="2537979" cy="2944580"/>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6" name="Freeform: Shape 55">
            <a:extLst>
              <a:ext uri="{FF2B5EF4-FFF2-40B4-BE49-F238E27FC236}">
                <a16:creationId xmlns:a16="http://schemas.microsoft.com/office/drawing/2014/main" id="{F6D2DF3F-35E9-DF9C-841E-522837953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225813" y="485983"/>
            <a:ext cx="2843929" cy="255632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32875E7B-C759-A1F5-AEF7-C186A8DE4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35614" y="2499229"/>
            <a:ext cx="2323437" cy="2595038"/>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4EBE143-F5C4-BDEC-49F1-26CBB8A86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87359" y="357050"/>
            <a:ext cx="3172430" cy="28871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Zufallsfund: Zwei neue Ameisen-Parasiten reiten auf ihren Wirten">
            <a:extLst>
              <a:ext uri="{FF2B5EF4-FFF2-40B4-BE49-F238E27FC236}">
                <a16:creationId xmlns:a16="http://schemas.microsoft.com/office/drawing/2014/main" id="{410EDA25-EBD1-79F8-3BAD-956103760F94}"/>
              </a:ext>
            </a:extLst>
          </p:cNvPr>
          <p:cNvPicPr>
            <a:picLocks noChangeAspect="1"/>
          </p:cNvPicPr>
          <p:nvPr/>
        </p:nvPicPr>
        <p:blipFill>
          <a:blip r:embed="rId3"/>
          <a:srcRect l="31201" r="6477" b="1"/>
          <a:stretch>
            <a:fillRect/>
          </a:stretch>
        </p:blipFill>
        <p:spPr>
          <a:xfrm>
            <a:off x="6359783" y="579726"/>
            <a:ext cx="2603820" cy="2350093"/>
          </a:xfrm>
          <a:custGeom>
            <a:avLst/>
            <a:gdLst/>
            <a:ahLst/>
            <a:cxnLst/>
            <a:rect l="l" t="t" r="r" b="b"/>
            <a:pathLst>
              <a:path w="2442835" h="2236365">
                <a:moveTo>
                  <a:pt x="1178694" y="0"/>
                </a:moveTo>
                <a:cubicBezTo>
                  <a:pt x="1426542" y="0"/>
                  <a:pt x="1608393" y="124353"/>
                  <a:pt x="1857551" y="314024"/>
                </a:cubicBezTo>
                <a:cubicBezTo>
                  <a:pt x="1885386" y="335216"/>
                  <a:pt x="1913222" y="356156"/>
                  <a:pt x="1940168" y="376379"/>
                </a:cubicBezTo>
                <a:cubicBezTo>
                  <a:pt x="2086213" y="486125"/>
                  <a:pt x="2224133" y="589796"/>
                  <a:pt x="2315923" y="702353"/>
                </a:cubicBezTo>
                <a:cubicBezTo>
                  <a:pt x="2403676" y="809955"/>
                  <a:pt x="2442835" y="917915"/>
                  <a:pt x="2442835" y="1052431"/>
                </a:cubicBezTo>
                <a:cubicBezTo>
                  <a:pt x="2442835" y="1389589"/>
                  <a:pt x="2341663" y="1692735"/>
                  <a:pt x="2157925" y="1906050"/>
                </a:cubicBezTo>
                <a:cubicBezTo>
                  <a:pt x="2068023" y="2010385"/>
                  <a:pt x="1960192" y="2091482"/>
                  <a:pt x="1837422" y="2147045"/>
                </a:cubicBezTo>
                <a:cubicBezTo>
                  <a:pt x="1706420" y="2206285"/>
                  <a:pt x="1558592" y="2236365"/>
                  <a:pt x="1397973" y="2236365"/>
                </a:cubicBezTo>
                <a:cubicBezTo>
                  <a:pt x="1227656" y="2236365"/>
                  <a:pt x="1055033" y="2204038"/>
                  <a:pt x="885082" y="2140253"/>
                </a:cubicBezTo>
                <a:cubicBezTo>
                  <a:pt x="719588" y="2078255"/>
                  <a:pt x="562062" y="1986944"/>
                  <a:pt x="429436" y="1876226"/>
                </a:cubicBezTo>
                <a:cubicBezTo>
                  <a:pt x="294504" y="1763618"/>
                  <a:pt x="188455" y="1635487"/>
                  <a:pt x="114279" y="1495506"/>
                </a:cubicBezTo>
                <a:cubicBezTo>
                  <a:pt x="38477" y="1352411"/>
                  <a:pt x="0" y="1203340"/>
                  <a:pt x="0" y="1052431"/>
                </a:cubicBezTo>
                <a:cubicBezTo>
                  <a:pt x="0" y="900449"/>
                  <a:pt x="61386" y="811692"/>
                  <a:pt x="189137" y="641019"/>
                </a:cubicBezTo>
                <a:cubicBezTo>
                  <a:pt x="219961" y="599856"/>
                  <a:pt x="251833" y="557266"/>
                  <a:pt x="284438" y="510435"/>
                </a:cubicBezTo>
                <a:cubicBezTo>
                  <a:pt x="533598" y="152646"/>
                  <a:pt x="801051" y="0"/>
                  <a:pt x="1178694" y="0"/>
                </a:cubicBezTo>
                <a:close/>
              </a:path>
            </a:pathLst>
          </a:custGeom>
        </p:spPr>
      </p:pic>
      <p:pic>
        <p:nvPicPr>
          <p:cNvPr id="4" name="Grafik 3" descr="Wie viele Beine haben Ameisen? Einfach erklärt | FOCUS.de">
            <a:extLst>
              <a:ext uri="{FF2B5EF4-FFF2-40B4-BE49-F238E27FC236}">
                <a16:creationId xmlns:a16="http://schemas.microsoft.com/office/drawing/2014/main" id="{9B2D22A2-29CE-1D4E-E942-6C0AE07F2E97}"/>
              </a:ext>
            </a:extLst>
          </p:cNvPr>
          <p:cNvPicPr>
            <a:picLocks noChangeAspect="1"/>
          </p:cNvPicPr>
          <p:nvPr/>
        </p:nvPicPr>
        <p:blipFill>
          <a:blip r:embed="rId4"/>
          <a:srcRect l="24287" r="22539" b="-3"/>
          <a:stretch>
            <a:fillRect/>
          </a:stretch>
        </p:blipFill>
        <p:spPr>
          <a:xfrm>
            <a:off x="6305271" y="3765168"/>
            <a:ext cx="2272677" cy="2404194"/>
          </a:xfrm>
          <a:custGeom>
            <a:avLst/>
            <a:gdLst/>
            <a:ahLst/>
            <a:cxnLst/>
            <a:rect l="l" t="t" r="r" b="b"/>
            <a:pathLst>
              <a:path w="2162369" h="2349722">
                <a:moveTo>
                  <a:pt x="1017608" y="0"/>
                </a:moveTo>
                <a:cubicBezTo>
                  <a:pt x="1343611" y="0"/>
                  <a:pt x="1636726" y="97316"/>
                  <a:pt x="1842983" y="274051"/>
                </a:cubicBezTo>
                <a:cubicBezTo>
                  <a:pt x="1943865" y="360525"/>
                  <a:pt x="2022280" y="464246"/>
                  <a:pt x="2076004" y="582337"/>
                </a:cubicBezTo>
                <a:cubicBezTo>
                  <a:pt x="2133284" y="708345"/>
                  <a:pt x="2162369" y="850538"/>
                  <a:pt x="2162369" y="1005035"/>
                </a:cubicBezTo>
                <a:cubicBezTo>
                  <a:pt x="2162369" y="1168860"/>
                  <a:pt x="2131110" y="1334903"/>
                  <a:pt x="2069437" y="1498376"/>
                </a:cubicBezTo>
                <a:cubicBezTo>
                  <a:pt x="2009489" y="1657562"/>
                  <a:pt x="1921200" y="1809084"/>
                  <a:pt x="1814146" y="1936654"/>
                </a:cubicBezTo>
                <a:cubicBezTo>
                  <a:pt x="1705264" y="2066444"/>
                  <a:pt x="1581372" y="2168450"/>
                  <a:pt x="1446023" y="2239799"/>
                </a:cubicBezTo>
                <a:cubicBezTo>
                  <a:pt x="1307663" y="2312711"/>
                  <a:pt x="1163523" y="2349722"/>
                  <a:pt x="1017608" y="2349722"/>
                </a:cubicBezTo>
                <a:cubicBezTo>
                  <a:pt x="870655" y="2349722"/>
                  <a:pt x="784834" y="2290675"/>
                  <a:pt x="619809" y="2167794"/>
                </a:cubicBezTo>
                <a:cubicBezTo>
                  <a:pt x="580008" y="2138146"/>
                  <a:pt x="538826" y="2107488"/>
                  <a:pt x="493546" y="2076126"/>
                </a:cubicBezTo>
                <a:cubicBezTo>
                  <a:pt x="147595" y="1836463"/>
                  <a:pt x="0" y="1579204"/>
                  <a:pt x="0" y="1215956"/>
                </a:cubicBezTo>
                <a:cubicBezTo>
                  <a:pt x="0" y="977555"/>
                  <a:pt x="120238" y="802636"/>
                  <a:pt x="303632" y="562975"/>
                </a:cubicBezTo>
                <a:cubicBezTo>
                  <a:pt x="324124" y="536201"/>
                  <a:pt x="344370" y="509426"/>
                  <a:pt x="363924" y="483507"/>
                </a:cubicBezTo>
                <a:cubicBezTo>
                  <a:pt x="470040" y="343029"/>
                  <a:pt x="570281" y="210366"/>
                  <a:pt x="679113" y="122074"/>
                </a:cubicBezTo>
                <a:cubicBezTo>
                  <a:pt x="783155" y="37666"/>
                  <a:pt x="887542" y="0"/>
                  <a:pt x="1017608" y="0"/>
                </a:cubicBezTo>
                <a:close/>
              </a:path>
            </a:pathLst>
          </a:custGeom>
        </p:spPr>
      </p:pic>
      <p:pic>
        <p:nvPicPr>
          <p:cNvPr id="7" name="Grafik 6" descr="Ameisen sind ganz erstaunliche Tierchen - Borbeck">
            <a:extLst>
              <a:ext uri="{FF2B5EF4-FFF2-40B4-BE49-F238E27FC236}">
                <a16:creationId xmlns:a16="http://schemas.microsoft.com/office/drawing/2014/main" id="{64C959A1-965A-3893-8D01-EB62005B113F}"/>
              </a:ext>
            </a:extLst>
          </p:cNvPr>
          <p:cNvPicPr>
            <a:picLocks noChangeAspect="1"/>
          </p:cNvPicPr>
          <p:nvPr/>
        </p:nvPicPr>
        <p:blipFill>
          <a:blip r:embed="rId5"/>
          <a:srcRect l="19423" r="33840" b="-2"/>
          <a:stretch>
            <a:fillRect/>
          </a:stretch>
        </p:blipFill>
        <p:spPr>
          <a:xfrm>
            <a:off x="9237306" y="2600139"/>
            <a:ext cx="2075470" cy="2331477"/>
          </a:xfrm>
          <a:custGeom>
            <a:avLst/>
            <a:gdLst/>
            <a:ahLst/>
            <a:cxnLst/>
            <a:rect l="l" t="t" r="r" b="b"/>
            <a:pathLst>
              <a:path w="2032624" h="2270234">
                <a:moveTo>
                  <a:pt x="1042023" y="1394"/>
                </a:moveTo>
                <a:cubicBezTo>
                  <a:pt x="1116189" y="4748"/>
                  <a:pt x="1192106" y="14167"/>
                  <a:pt x="1268930" y="29755"/>
                </a:cubicBezTo>
                <a:cubicBezTo>
                  <a:pt x="1391535" y="54633"/>
                  <a:pt x="1483561" y="110372"/>
                  <a:pt x="1567353" y="210433"/>
                </a:cubicBezTo>
                <a:cubicBezTo>
                  <a:pt x="1655005" y="315100"/>
                  <a:pt x="1727050" y="460263"/>
                  <a:pt x="1803312" y="613972"/>
                </a:cubicBezTo>
                <a:cubicBezTo>
                  <a:pt x="1817359" y="642327"/>
                  <a:pt x="1831914" y="671628"/>
                  <a:pt x="1846700" y="700973"/>
                </a:cubicBezTo>
                <a:cubicBezTo>
                  <a:pt x="1979027" y="963656"/>
                  <a:pt x="2062774" y="1152776"/>
                  <a:pt x="2022440" y="1379185"/>
                </a:cubicBezTo>
                <a:cubicBezTo>
                  <a:pt x="1960984" y="1724161"/>
                  <a:pt x="1778332" y="1940248"/>
                  <a:pt x="1411680" y="2101685"/>
                </a:cubicBezTo>
                <a:cubicBezTo>
                  <a:pt x="1363691" y="2122808"/>
                  <a:pt x="1319685" y="2144048"/>
                  <a:pt x="1277151" y="2164592"/>
                </a:cubicBezTo>
                <a:cubicBezTo>
                  <a:pt x="1100803" y="2249728"/>
                  <a:pt x="1009916" y="2289389"/>
                  <a:pt x="871393" y="2261281"/>
                </a:cubicBezTo>
                <a:cubicBezTo>
                  <a:pt x="733849" y="2233372"/>
                  <a:pt x="604240" y="2170653"/>
                  <a:pt x="486153" y="2074943"/>
                </a:cubicBezTo>
                <a:cubicBezTo>
                  <a:pt x="370639" y="1981296"/>
                  <a:pt x="271112" y="1860724"/>
                  <a:pt x="190435" y="1716637"/>
                </a:cubicBezTo>
                <a:cubicBezTo>
                  <a:pt x="111106" y="1575007"/>
                  <a:pt x="53516" y="1414221"/>
                  <a:pt x="23940" y="1251577"/>
                </a:cubicBezTo>
                <a:cubicBezTo>
                  <a:pt x="-6539" y="1084530"/>
                  <a:pt x="-7912" y="920860"/>
                  <a:pt x="19805" y="765277"/>
                </a:cubicBezTo>
                <a:cubicBezTo>
                  <a:pt x="45944" y="618551"/>
                  <a:pt x="97417" y="489074"/>
                  <a:pt x="172729" y="380360"/>
                </a:cubicBezTo>
                <a:cubicBezTo>
                  <a:pt x="243351" y="278485"/>
                  <a:pt x="334814" y="194980"/>
                  <a:pt x="444540" y="132150"/>
                </a:cubicBezTo>
                <a:cubicBezTo>
                  <a:pt x="612784" y="35855"/>
                  <a:pt x="819525" y="-8668"/>
                  <a:pt x="1042023" y="1394"/>
                </a:cubicBezTo>
                <a:close/>
              </a:path>
            </a:pathLst>
          </a:custGeom>
        </p:spPr>
      </p:pic>
    </p:spTree>
    <p:extLst>
      <p:ext uri="{BB962C8B-B14F-4D97-AF65-F5344CB8AC3E}">
        <p14:creationId xmlns:p14="http://schemas.microsoft.com/office/powerpoint/2010/main" val="300065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par>
                          <p:cTn id="15" fill="hold">
                            <p:stCondLst>
                              <p:cond delay="1500"/>
                            </p:stCondLst>
                            <p:childTnLst>
                              <p:par>
                                <p:cTn id="16" presetID="55"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strVal val="#ppt_w*0.70"/>
                                          </p:val>
                                        </p:tav>
                                        <p:tav tm="100000">
                                          <p:val>
                                            <p:strVal val="#ppt_w"/>
                                          </p:val>
                                        </p:tav>
                                      </p:tavLst>
                                    </p:anim>
                                    <p:anim calcmode="lin" valueType="num">
                                      <p:cBhvr>
                                        <p:cTn id="19" dur="1000" fill="hold"/>
                                        <p:tgtEl>
                                          <p:spTgt spid="2"/>
                                        </p:tgtEl>
                                        <p:attrNameLst>
                                          <p:attrName>ppt_h</p:attrName>
                                        </p:attrNameLst>
                                      </p:cBhvr>
                                      <p:tavLst>
                                        <p:tav tm="0">
                                          <p:val>
                                            <p:strVal val="#ppt_h"/>
                                          </p:val>
                                        </p:tav>
                                        <p:tav tm="100000">
                                          <p:val>
                                            <p:strVal val="#ppt_h"/>
                                          </p:val>
                                        </p:tav>
                                      </p:tavLst>
                                    </p:anim>
                                    <p:animEffect transition="in" filter="fade">
                                      <p:cBhvr>
                                        <p:cTn id="20" dur="1000"/>
                                        <p:tgtEl>
                                          <p:spTgt spid="2"/>
                                        </p:tgtEl>
                                      </p:cBhvr>
                                    </p:animEffect>
                                  </p:childTnLst>
                                </p:cTn>
                              </p:par>
                            </p:childTnLst>
                          </p:cTn>
                        </p:par>
                        <p:par>
                          <p:cTn id="21" fill="hold">
                            <p:stCondLst>
                              <p:cond delay="2500"/>
                            </p:stCondLst>
                            <p:childTnLst>
                              <p:par>
                                <p:cTn id="22" presetID="2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867261-5449-CEB5-FE5D-943EA189FD62}"/>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900" b="1" kern="1200" err="1">
                <a:latin typeface="+mj-lt"/>
                <a:ea typeface="+mj-ea"/>
                <a:cs typeface="+mj-cs"/>
              </a:rPr>
              <a:t>Vergleich</a:t>
            </a:r>
            <a:r>
              <a:rPr lang="en-US" sz="2900" b="1" kern="1200">
                <a:latin typeface="+mj-lt"/>
                <a:ea typeface="+mj-ea"/>
                <a:cs typeface="+mj-cs"/>
              </a:rPr>
              <a:t>(</a:t>
            </a:r>
            <a:r>
              <a:rPr lang="en-US" sz="2900" b="1" kern="1200" err="1">
                <a:latin typeface="+mj-lt"/>
                <a:ea typeface="+mj-ea"/>
                <a:cs typeface="+mj-cs"/>
              </a:rPr>
              <a:t>Camponotus</a:t>
            </a:r>
            <a:r>
              <a:rPr lang="en-US" sz="2900" b="1" kern="1200">
                <a:latin typeface="+mj-lt"/>
                <a:ea typeface="+mj-ea"/>
                <a:cs typeface="+mj-cs"/>
              </a:rPr>
              <a:t> gigas und Pheidole megacephala)</a:t>
            </a:r>
            <a:endParaRPr lang="en-US" sz="2900" b="1" kern="1200">
              <a:latin typeface="+mj-lt"/>
            </a:endParaRPr>
          </a:p>
        </p:txBody>
      </p:sp>
      <p:cxnSp>
        <p:nvCxnSpPr>
          <p:cNvPr id="45" name="Straight Connector 4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Content Placeholder 34">
            <a:extLst>
              <a:ext uri="{FF2B5EF4-FFF2-40B4-BE49-F238E27FC236}">
                <a16:creationId xmlns:a16="http://schemas.microsoft.com/office/drawing/2014/main" id="{015CB052-8710-CBD2-E18C-C86655BA1AD5}"/>
              </a:ext>
            </a:extLst>
          </p:cNvPr>
          <p:cNvSpPr>
            <a:spLocks noGrp="1"/>
          </p:cNvSpPr>
          <p:nvPr>
            <p:ph idx="1"/>
          </p:nvPr>
        </p:nvSpPr>
        <p:spPr>
          <a:xfrm>
            <a:off x="897769" y="1909192"/>
            <a:ext cx="4586513" cy="3647710"/>
          </a:xfrm>
        </p:spPr>
        <p:txBody>
          <a:bodyPr anchor="ctr">
            <a:normAutofit lnSpcReduction="10000"/>
          </a:bodyPr>
          <a:lstStyle/>
          <a:p>
            <a:r>
              <a:rPr lang="de-DE" sz="2000"/>
              <a:t>Beide sind Ameisenarten, unterscheiden sich aber stark
</a:t>
            </a:r>
            <a:r>
              <a:rPr lang="de-DE" sz="2000" err="1"/>
              <a:t>Pheidole</a:t>
            </a:r>
            <a:r>
              <a:rPr lang="de-DE" sz="2000"/>
              <a:t> </a:t>
            </a:r>
            <a:r>
              <a:rPr lang="de-DE" sz="2000" err="1"/>
              <a:t>megacephala</a:t>
            </a:r>
            <a:r>
              <a:rPr lang="de-DE" sz="2000"/>
              <a:t>
Sehr klein
Arbeiterinnen nur wenige Millimeter groß
</a:t>
            </a:r>
            <a:r>
              <a:rPr lang="de-DE" sz="2000" err="1"/>
              <a:t>Camponotus</a:t>
            </a:r>
            <a:r>
              <a:rPr lang="de-DE" sz="2000"/>
              <a:t> </a:t>
            </a:r>
            <a:r>
              <a:rPr lang="de-DE" sz="2000" err="1"/>
              <a:t>gigas</a:t>
            </a:r>
            <a:r>
              <a:rPr lang="de-DE" sz="2000"/>
              <a:t>
Sehr groß
Arbeiterinnen bis zu 2,5 cm
Königinnen bis zu 3,5 cm</a:t>
            </a:r>
          </a:p>
        </p:txBody>
      </p:sp>
      <p:pic>
        <p:nvPicPr>
          <p:cNvPr id="18" name="Inhaltsplatzhalter 17" descr="Giant Forest Ant (Camponotus gigas) photographed by Kurt Orion G in  Selangor, Malaysia">
            <a:extLst>
              <a:ext uri="{FF2B5EF4-FFF2-40B4-BE49-F238E27FC236}">
                <a16:creationId xmlns:a16="http://schemas.microsoft.com/office/drawing/2014/main" id="{A66B3067-8826-76B3-9A9A-44C07969126C}"/>
              </a:ext>
            </a:extLst>
          </p:cNvPr>
          <p:cNvPicPr>
            <a:picLocks noChangeAspect="1"/>
          </p:cNvPicPr>
          <p:nvPr/>
        </p:nvPicPr>
        <p:blipFill>
          <a:blip r:embed="rId2"/>
          <a:srcRect r="-3" b="9823"/>
          <a:stretch>
            <a:fillRect/>
          </a:stretch>
        </p:blipFill>
        <p:spPr>
          <a:xfrm>
            <a:off x="6525453" y="1"/>
            <a:ext cx="5666547" cy="3398024"/>
          </a:xfrm>
          <a:prstGeom prst="rect">
            <a:avLst/>
          </a:prstGeom>
        </p:spPr>
      </p:pic>
      <p:cxnSp>
        <p:nvCxnSpPr>
          <p:cNvPr id="47" name="Straight Connector 46">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Grafik 13" descr="Pheidole megacephala Ecology and Care Guide — The Wild Martin">
            <a:extLst>
              <a:ext uri="{FF2B5EF4-FFF2-40B4-BE49-F238E27FC236}">
                <a16:creationId xmlns:a16="http://schemas.microsoft.com/office/drawing/2014/main" id="{7C717873-2D2E-D6C3-EAEA-97426E5BEE57}"/>
              </a:ext>
            </a:extLst>
          </p:cNvPr>
          <p:cNvPicPr>
            <a:picLocks noChangeAspect="1"/>
          </p:cNvPicPr>
          <p:nvPr/>
        </p:nvPicPr>
        <p:blipFill>
          <a:blip r:embed="rId3"/>
          <a:srcRect t="8020" r="-2" b="313"/>
          <a:stretch>
            <a:fillRect/>
          </a:stretch>
        </p:blipFill>
        <p:spPr>
          <a:xfrm>
            <a:off x="6522277" y="3398024"/>
            <a:ext cx="5669723" cy="3469076"/>
          </a:xfrm>
          <a:prstGeom prst="rect">
            <a:avLst/>
          </a:prstGeom>
        </p:spPr>
      </p:pic>
    </p:spTree>
    <p:extLst>
      <p:ext uri="{BB962C8B-B14F-4D97-AF65-F5344CB8AC3E}">
        <p14:creationId xmlns:p14="http://schemas.microsoft.com/office/powerpoint/2010/main" val="300003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descr="Wenn wir jemals eine weitere Ameisenart bekommen, schlage ich die  Bulldoggenameise vor. Sie gilt als die gefährlichste Ameise der Welt. :  r/GroundedGame">
            <a:extLst>
              <a:ext uri="{FF2B5EF4-FFF2-40B4-BE49-F238E27FC236}">
                <a16:creationId xmlns:a16="http://schemas.microsoft.com/office/drawing/2014/main" id="{AEA06646-90AD-D782-3009-24DC9D7310CE}"/>
              </a:ext>
            </a:extLst>
          </p:cNvPr>
          <p:cNvPicPr>
            <a:picLocks noChangeAspect="1"/>
          </p:cNvPicPr>
          <p:nvPr/>
        </p:nvPicPr>
        <p:blipFill>
          <a:blip r:embed="rId2">
            <a:alphaModFix amt="40000"/>
          </a:blip>
          <a:srcRect l="3247" r="8652"/>
          <a:stretch>
            <a:fillRect/>
          </a:stretch>
        </p:blipFill>
        <p:spPr>
          <a:xfrm>
            <a:off x="20" y="10"/>
            <a:ext cx="8450297" cy="6857990"/>
          </a:xfrm>
          <a:prstGeom prst="rect">
            <a:avLst/>
          </a:prstGeom>
        </p:spPr>
      </p:pic>
      <p:sp>
        <p:nvSpPr>
          <p:cNvPr id="2" name="Titel 1">
            <a:extLst>
              <a:ext uri="{FF2B5EF4-FFF2-40B4-BE49-F238E27FC236}">
                <a16:creationId xmlns:a16="http://schemas.microsoft.com/office/drawing/2014/main" id="{512A26C0-984C-2AE7-0407-EF40ED038257}"/>
              </a:ext>
            </a:extLst>
          </p:cNvPr>
          <p:cNvSpPr>
            <a:spLocks noGrp="1"/>
          </p:cNvSpPr>
          <p:nvPr>
            <p:ph type="title"/>
          </p:nvPr>
        </p:nvSpPr>
        <p:spPr>
          <a:xfrm>
            <a:off x="263203" y="-287165"/>
            <a:ext cx="5251316" cy="1627636"/>
          </a:xfrm>
        </p:spPr>
        <p:txBody>
          <a:bodyPr>
            <a:normAutofit/>
          </a:bodyPr>
          <a:lstStyle/>
          <a:p>
            <a:r>
              <a:rPr lang="de-DE" sz="2800" b="1">
                <a:solidFill>
                  <a:srgbClr val="FFFFFF"/>
                </a:solidFill>
              </a:rPr>
              <a:t>Vergleich(</a:t>
            </a:r>
            <a:r>
              <a:rPr lang="de-DE" sz="2800" b="1">
                <a:solidFill>
                  <a:srgbClr val="FFFFFF"/>
                </a:solidFill>
                <a:latin typeface="Arial"/>
                <a:cs typeface="Arial"/>
              </a:rPr>
              <a:t>Blattschneiderameisen und </a:t>
            </a:r>
            <a:r>
              <a:rPr lang="de-DE" sz="2800" b="1" err="1">
                <a:solidFill>
                  <a:srgbClr val="FFFFFF"/>
                </a:solidFill>
                <a:latin typeface="Arial"/>
                <a:cs typeface="Arial"/>
              </a:rPr>
              <a:t>Bulletameisen</a:t>
            </a:r>
            <a:r>
              <a:rPr lang="de-DE" sz="2800" b="1">
                <a:solidFill>
                  <a:srgbClr val="FFFFFF"/>
                </a:solidFill>
              </a:rPr>
              <a:t>)</a:t>
            </a:r>
          </a:p>
        </p:txBody>
      </p:sp>
      <p:sp>
        <p:nvSpPr>
          <p:cNvPr id="18" name="Content Placeholder 8">
            <a:extLst>
              <a:ext uri="{FF2B5EF4-FFF2-40B4-BE49-F238E27FC236}">
                <a16:creationId xmlns:a16="http://schemas.microsoft.com/office/drawing/2014/main" id="{8FF1CDC9-5E36-22DA-86B9-48FF6703206C}"/>
              </a:ext>
            </a:extLst>
          </p:cNvPr>
          <p:cNvSpPr>
            <a:spLocks noGrp="1"/>
          </p:cNvSpPr>
          <p:nvPr>
            <p:ph idx="1"/>
          </p:nvPr>
        </p:nvSpPr>
        <p:spPr>
          <a:xfrm>
            <a:off x="376346" y="1023937"/>
            <a:ext cx="5589658" cy="5245721"/>
          </a:xfrm>
        </p:spPr>
        <p:txBody>
          <a:bodyPr vert="horz" lIns="91440" tIns="45720" rIns="91440" bIns="45720" rtlCol="0" anchor="t">
            <a:normAutofit/>
          </a:bodyPr>
          <a:lstStyle/>
          <a:p>
            <a:pPr marL="0" indent="0">
              <a:buNone/>
            </a:pPr>
            <a:r>
              <a:rPr lang="de-DE" sz="2000" b="1">
                <a:solidFill>
                  <a:srgbClr val="FFFFFF"/>
                </a:solidFill>
              </a:rPr>
              <a:t>
</a:t>
            </a:r>
            <a:r>
              <a:rPr lang="de-DE" sz="2400" b="1">
                <a:solidFill>
                  <a:srgbClr val="FFFFFF"/>
                </a:solidFill>
              </a:rPr>
              <a:t>• Massive Mandibeln zur Verteidigung und Nahrungssuche
• </a:t>
            </a:r>
            <a:r>
              <a:rPr lang="de-DE" sz="2400" b="1" err="1">
                <a:solidFill>
                  <a:srgbClr val="FFFFFF"/>
                </a:solidFill>
              </a:rPr>
              <a:t>Bulldoggenameise</a:t>
            </a:r>
            <a:r>
              <a:rPr lang="de-DE" sz="2400" b="1">
                <a:solidFill>
                  <a:srgbClr val="FFFFFF"/>
                </a:solidFill>
              </a:rPr>
              <a:t>: bis 3 cm                 
• Blattschneiderameisen: 3–22 mm
Rollenverteilung
Blattschneiderameisen
• </a:t>
            </a:r>
            <a:r>
              <a:rPr lang="de-DE" sz="2400" b="1" err="1">
                <a:solidFill>
                  <a:srgbClr val="FFFFFF"/>
                </a:solidFill>
              </a:rPr>
              <a:t>Minims</a:t>
            </a:r>
            <a:r>
              <a:rPr lang="de-DE" sz="2400" b="1">
                <a:solidFill>
                  <a:srgbClr val="FFFFFF"/>
                </a:solidFill>
              </a:rPr>
              <a:t>: Pilz- und Brutpflege
• Media-Arbeiter: Blattsammlung
• Majors: Nestverteidigung</a:t>
            </a:r>
          </a:p>
        </p:txBody>
      </p:sp>
      <p:pic>
        <p:nvPicPr>
          <p:cNvPr id="5" name="Grafik 4" descr="Blattschneiderameise | Tierpark Bern">
            <a:extLst>
              <a:ext uri="{FF2B5EF4-FFF2-40B4-BE49-F238E27FC236}">
                <a16:creationId xmlns:a16="http://schemas.microsoft.com/office/drawing/2014/main" id="{E1E9734B-E4CE-F8E4-65BD-B338A7DFA7C4}"/>
              </a:ext>
            </a:extLst>
          </p:cNvPr>
          <p:cNvPicPr>
            <a:picLocks noChangeAspect="1"/>
          </p:cNvPicPr>
          <p:nvPr/>
        </p:nvPicPr>
        <p:blipFill>
          <a:blip r:embed="rId3"/>
          <a:srcRect l="26498" r="15683"/>
          <a:stretch>
            <a:fillRect/>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2970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57B2BEA-6582-2A05-60B2-218E715E8951}"/>
              </a:ext>
            </a:extLst>
          </p:cNvPr>
          <p:cNvSpPr>
            <a:spLocks noGrp="1"/>
          </p:cNvSpPr>
          <p:nvPr>
            <p:ph type="title"/>
          </p:nvPr>
        </p:nvSpPr>
        <p:spPr>
          <a:xfrm>
            <a:off x="1529952" y="4286160"/>
            <a:ext cx="9358314" cy="2464684"/>
          </a:xfrm>
        </p:spPr>
        <p:txBody>
          <a:bodyPr vert="horz" wrap="square" lIns="91440" tIns="45720" rIns="91440" bIns="45720" rtlCol="0" anchor="b">
            <a:noAutofit/>
          </a:bodyPr>
          <a:lstStyle/>
          <a:p>
            <a:r>
              <a:rPr lang="de-DE" sz="2400" b="1" kern="1200">
                <a:solidFill>
                  <a:schemeClr val="bg1"/>
                </a:solidFill>
                <a:latin typeface="+mj-lt"/>
              </a:rPr>
              <a:t>• Körpergröße: </a:t>
            </a:r>
            <a:r>
              <a:rPr lang="de-DE" sz="2400" b="1" kern="1200" err="1">
                <a:solidFill>
                  <a:schemeClr val="bg1"/>
                </a:solidFill>
                <a:latin typeface="+mj-lt"/>
              </a:rPr>
              <a:t>Tapinoma</a:t>
            </a:r>
            <a:r>
              <a:rPr lang="de-DE" sz="2400" b="1" kern="1200">
                <a:solidFill>
                  <a:schemeClr val="bg1"/>
                </a:solidFill>
                <a:latin typeface="+mj-lt"/>
              </a:rPr>
              <a:t> </a:t>
            </a:r>
            <a:r>
              <a:rPr lang="de-DE" sz="2400" b="1" kern="1200" err="1">
                <a:solidFill>
                  <a:schemeClr val="bg1"/>
                </a:solidFill>
                <a:latin typeface="+mj-lt"/>
              </a:rPr>
              <a:t>magnum</a:t>
            </a:r>
            <a:r>
              <a:rPr lang="de-DE" sz="2400" b="1" kern="1200">
                <a:solidFill>
                  <a:schemeClr val="bg1"/>
                </a:solidFill>
                <a:latin typeface="+mj-lt"/>
              </a:rPr>
              <a:t> eher klein, </a:t>
            </a:r>
            <a:r>
              <a:rPr lang="de-DE" sz="2400" b="1" kern="1200" err="1">
                <a:solidFill>
                  <a:schemeClr val="bg1"/>
                </a:solidFill>
                <a:latin typeface="+mj-lt"/>
              </a:rPr>
              <a:t>Lasius</a:t>
            </a:r>
            <a:r>
              <a:rPr lang="de-DE" sz="2400" b="1" kern="1200">
                <a:solidFill>
                  <a:schemeClr val="bg1"/>
                </a:solidFill>
                <a:latin typeface="+mj-lt"/>
              </a:rPr>
              <a:t> </a:t>
            </a:r>
            <a:r>
              <a:rPr lang="de-DE" sz="2400" b="1" kern="1200" err="1">
                <a:solidFill>
                  <a:schemeClr val="bg1"/>
                </a:solidFill>
                <a:latin typeface="+mj-lt"/>
              </a:rPr>
              <a:t>niger</a:t>
            </a:r>
            <a:r>
              <a:rPr lang="de-DE" sz="2400" b="1" kern="1200">
                <a:solidFill>
                  <a:schemeClr val="bg1"/>
                </a:solidFill>
                <a:latin typeface="+mj-lt"/>
              </a:rPr>
              <a:t> deutlich größer
• Geruchstest: T. </a:t>
            </a:r>
            <a:r>
              <a:rPr lang="de-DE" sz="2400" b="1" kern="1200" err="1">
                <a:solidFill>
                  <a:schemeClr val="bg1"/>
                </a:solidFill>
                <a:latin typeface="+mj-lt"/>
              </a:rPr>
              <a:t>magnum</a:t>
            </a:r>
            <a:r>
              <a:rPr lang="de-DE" sz="2400" b="1" kern="1200">
                <a:solidFill>
                  <a:schemeClr val="bg1"/>
                </a:solidFill>
                <a:latin typeface="+mj-lt"/>
              </a:rPr>
              <a:t> riecht unangenehm, L. </a:t>
            </a:r>
            <a:r>
              <a:rPr lang="de-DE" sz="2400" b="1" kern="1200" err="1">
                <a:solidFill>
                  <a:schemeClr val="bg1"/>
                </a:solidFill>
                <a:latin typeface="+mj-lt"/>
              </a:rPr>
              <a:t>niger</a:t>
            </a:r>
            <a:r>
              <a:rPr lang="de-DE" sz="2400" b="1" kern="1200">
                <a:solidFill>
                  <a:schemeClr val="bg1"/>
                </a:solidFill>
                <a:latin typeface="+mj-lt"/>
              </a:rPr>
              <a:t> nach Ameisensäure
• Oberfläche: T. </a:t>
            </a:r>
            <a:r>
              <a:rPr lang="de-DE" sz="2400" b="1" kern="1200" err="1">
                <a:solidFill>
                  <a:schemeClr val="bg1"/>
                </a:solidFill>
                <a:latin typeface="+mj-lt"/>
              </a:rPr>
              <a:t>magnum</a:t>
            </a:r>
            <a:r>
              <a:rPr lang="de-DE" sz="2400" b="1" kern="1200">
                <a:solidFill>
                  <a:schemeClr val="bg1"/>
                </a:solidFill>
                <a:latin typeface="+mj-lt"/>
              </a:rPr>
              <a:t> stumpf, L. </a:t>
            </a:r>
            <a:r>
              <a:rPr lang="de-DE" sz="2400" b="1" kern="1200" err="1">
                <a:solidFill>
                  <a:schemeClr val="bg1"/>
                </a:solidFill>
                <a:latin typeface="+mj-lt"/>
              </a:rPr>
              <a:t>niger</a:t>
            </a:r>
            <a:r>
              <a:rPr lang="de-DE" sz="2400" b="1" kern="1200">
                <a:solidFill>
                  <a:schemeClr val="bg1"/>
                </a:solidFill>
                <a:latin typeface="+mj-lt"/>
              </a:rPr>
              <a:t> stark glänzend
• Nester: T. </a:t>
            </a:r>
            <a:r>
              <a:rPr lang="de-DE" sz="2400" b="1" kern="1200" err="1">
                <a:solidFill>
                  <a:schemeClr val="bg1"/>
                </a:solidFill>
                <a:latin typeface="+mj-lt"/>
              </a:rPr>
              <a:t>magnum</a:t>
            </a:r>
            <a:r>
              <a:rPr lang="de-DE" sz="2400" b="1" kern="1200">
                <a:solidFill>
                  <a:schemeClr val="bg1"/>
                </a:solidFill>
                <a:latin typeface="+mj-lt"/>
              </a:rPr>
              <a:t> viele verbundene Nester, L. </a:t>
            </a:r>
            <a:r>
              <a:rPr lang="de-DE" sz="2400" b="1" kern="1200" err="1">
                <a:solidFill>
                  <a:schemeClr val="bg1"/>
                </a:solidFill>
                <a:latin typeface="+mj-lt"/>
              </a:rPr>
              <a:t>niger</a:t>
            </a:r>
            <a:r>
              <a:rPr lang="de-DE" sz="2400" b="1" kern="1200">
                <a:solidFill>
                  <a:schemeClr val="bg1"/>
                </a:solidFill>
                <a:latin typeface="+mj-lt"/>
              </a:rPr>
              <a:t> meist ein Nest
Lebensraum: T. </a:t>
            </a:r>
            <a:r>
              <a:rPr lang="de-DE" sz="2400" b="1" kern="1200" err="1">
                <a:solidFill>
                  <a:schemeClr val="bg1"/>
                </a:solidFill>
                <a:latin typeface="+mj-lt"/>
              </a:rPr>
              <a:t>magnum</a:t>
            </a:r>
            <a:r>
              <a:rPr lang="de-DE" sz="2400" b="1" kern="1200">
                <a:solidFill>
                  <a:schemeClr val="bg1"/>
                </a:solidFill>
                <a:latin typeface="+mj-lt"/>
              </a:rPr>
              <a:t> bevorzugt Städte, L. </a:t>
            </a:r>
            <a:r>
              <a:rPr lang="de-DE" sz="2400" b="1" kern="1200" err="1">
                <a:solidFill>
                  <a:schemeClr val="bg1"/>
                </a:solidFill>
                <a:latin typeface="+mj-lt"/>
              </a:rPr>
              <a:t>niger</a:t>
            </a:r>
            <a:r>
              <a:rPr lang="de-DE" sz="2400" b="1" kern="1200">
                <a:solidFill>
                  <a:schemeClr val="bg1"/>
                </a:solidFill>
                <a:latin typeface="+mj-lt"/>
              </a:rPr>
              <a:t> eher Grünflächen</a:t>
            </a:r>
          </a:p>
        </p:txBody>
      </p:sp>
      <p:pic>
        <p:nvPicPr>
          <p:cNvPr id="5" name="Grafik 4" descr="Lasius niger: Königin auch umgezogen – Crazy Ants">
            <a:extLst>
              <a:ext uri="{FF2B5EF4-FFF2-40B4-BE49-F238E27FC236}">
                <a16:creationId xmlns:a16="http://schemas.microsoft.com/office/drawing/2014/main" id="{9B88492A-F86E-A3C0-ECB5-9582218D7727}"/>
              </a:ext>
            </a:extLst>
          </p:cNvPr>
          <p:cNvPicPr>
            <a:picLocks noChangeAspect="1"/>
          </p:cNvPicPr>
          <p:nvPr/>
        </p:nvPicPr>
        <p:blipFill>
          <a:blip r:embed="rId2"/>
          <a:srcRect l="4548" r="9165" b="1"/>
          <a:stretch>
            <a:fillRect/>
          </a:stretch>
        </p:blipFill>
        <p:spPr>
          <a:xfrm>
            <a:off x="0" y="2116"/>
            <a:ext cx="6000749" cy="3985911"/>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4" name="Inhaltsplatzhalter 3" descr="Tapinoma magnum: Die neue invasive Ameisenart in Deutschland">
            <a:extLst>
              <a:ext uri="{FF2B5EF4-FFF2-40B4-BE49-F238E27FC236}">
                <a16:creationId xmlns:a16="http://schemas.microsoft.com/office/drawing/2014/main" id="{718CB540-1BB9-545C-4DD0-550F105076B1}"/>
              </a:ext>
            </a:extLst>
          </p:cNvPr>
          <p:cNvPicPr>
            <a:picLocks noGrp="1" noChangeAspect="1"/>
          </p:cNvPicPr>
          <p:nvPr>
            <p:ph idx="1"/>
          </p:nvPr>
        </p:nvPicPr>
        <p:blipFill>
          <a:blip r:embed="rId3"/>
          <a:srcRect l="15361" r="2" b="2"/>
          <a:stretch>
            <a:fillRect/>
          </a:stretch>
        </p:blipFill>
        <p:spPr>
          <a:xfrm>
            <a:off x="6191250"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12" name="Group 11">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921125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descr="Krieg der Ameisen Natur im Wald - Doku Deutsch">
            <a:extLst>
              <a:ext uri="{FF2B5EF4-FFF2-40B4-BE49-F238E27FC236}">
                <a16:creationId xmlns:a16="http://schemas.microsoft.com/office/drawing/2014/main" id="{2B02B23A-470C-6E11-0BF7-9D826A43C2BB}"/>
              </a:ext>
            </a:extLst>
          </p:cNvPr>
          <p:cNvPicPr>
            <a:picLocks noChangeAspect="1"/>
          </p:cNvPicPr>
          <p:nvPr/>
        </p:nvPicPr>
        <p:blipFill>
          <a:blip r:embed="rId2"/>
          <a:srcRect t="12552" b="22327"/>
          <a:stretch>
            <a:fillRect/>
          </a:stretch>
        </p:blipFill>
        <p:spPr>
          <a:xfrm>
            <a:off x="20" y="10"/>
            <a:ext cx="12191980" cy="4465973"/>
          </a:xfrm>
          <a:prstGeom prst="rect">
            <a:avLst/>
          </a:prstGeom>
        </p:spPr>
      </p:pic>
      <p:sp>
        <p:nvSpPr>
          <p:cNvPr id="13" name="Rectangle: Rounded Corners 1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el 1">
            <a:extLst>
              <a:ext uri="{FF2B5EF4-FFF2-40B4-BE49-F238E27FC236}">
                <a16:creationId xmlns:a16="http://schemas.microsoft.com/office/drawing/2014/main" id="{222E9405-670E-A488-87E4-07F22A270E10}"/>
              </a:ext>
            </a:extLst>
          </p:cNvPr>
          <p:cNvSpPr>
            <a:spLocks noGrp="1"/>
          </p:cNvSpPr>
          <p:nvPr>
            <p:ph type="title"/>
          </p:nvPr>
        </p:nvSpPr>
        <p:spPr>
          <a:xfrm>
            <a:off x="566928" y="4203278"/>
            <a:ext cx="8557193" cy="536063"/>
          </a:xfrm>
        </p:spPr>
        <p:txBody>
          <a:bodyPr>
            <a:normAutofit/>
          </a:bodyPr>
          <a:lstStyle/>
          <a:p>
            <a:r>
              <a:rPr lang="de-DE" sz="2800">
                <a:solidFill>
                  <a:schemeClr val="bg1"/>
                </a:solidFill>
              </a:rPr>
              <a:t>Vergleich vom Ameisen Nachwort </a:t>
            </a:r>
          </a:p>
        </p:txBody>
      </p:sp>
      <p:sp>
        <p:nvSpPr>
          <p:cNvPr id="8" name="Content Placeholder 7">
            <a:extLst>
              <a:ext uri="{FF2B5EF4-FFF2-40B4-BE49-F238E27FC236}">
                <a16:creationId xmlns:a16="http://schemas.microsoft.com/office/drawing/2014/main" id="{F8F216BE-25C8-F1DB-79EC-B016B3855DF8}"/>
              </a:ext>
            </a:extLst>
          </p:cNvPr>
          <p:cNvSpPr>
            <a:spLocks noGrp="1"/>
          </p:cNvSpPr>
          <p:nvPr>
            <p:ph idx="1"/>
          </p:nvPr>
        </p:nvSpPr>
        <p:spPr>
          <a:xfrm>
            <a:off x="566928" y="4956314"/>
            <a:ext cx="10612446" cy="1306417"/>
          </a:xfrm>
        </p:spPr>
        <p:txBody>
          <a:bodyPr vert="horz" lIns="91440" tIns="45720" rIns="91440" bIns="45720" rtlCol="0" anchor="t">
            <a:noAutofit/>
          </a:bodyPr>
          <a:lstStyle/>
          <a:p>
            <a:r>
              <a:rPr lang="de-DE" sz="2000" b="1"/>
              <a:t>Ameisen zeigen eine große Vielfalt an Größe, Verhalten und Lebensweise
Jede Art ist an ihren Lebensraum und ihre Aufgaben spezialisiert
Unterschiede z. B. in Verteidigung, Nahrungssuche und Staatenaufbau
Wichtige Rolle im Ökosystem trotz ihrer geringen Größe
Verdeutlichen die Komplexität sozialer Insekten</a:t>
            </a:r>
          </a:p>
          <a:p>
            <a:pPr marL="0" indent="0">
              <a:buNone/>
            </a:pPr>
            <a:endParaRPr lang="de-DE" sz="2000" b="1"/>
          </a:p>
        </p:txBody>
      </p:sp>
    </p:spTree>
    <p:extLst>
      <p:ext uri="{BB962C8B-B14F-4D97-AF65-F5344CB8AC3E}">
        <p14:creationId xmlns:p14="http://schemas.microsoft.com/office/powerpoint/2010/main" val="3893061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Inhaltsplatzhalter 3" descr="Aggressive Ameise: Invasive Art Tapinoma magnum erstmals in Ostdeutschland  entdeckt">
            <a:extLst>
              <a:ext uri="{FF2B5EF4-FFF2-40B4-BE49-F238E27FC236}">
                <a16:creationId xmlns:a16="http://schemas.microsoft.com/office/drawing/2014/main" id="{C70A7F3A-C8B0-F23D-D3DC-6D9FEBB1FC3A}"/>
              </a:ext>
            </a:extLst>
          </p:cNvPr>
          <p:cNvPicPr>
            <a:picLocks noChangeAspect="1"/>
          </p:cNvPicPr>
          <p:nvPr/>
        </p:nvPicPr>
        <p:blipFill>
          <a:blip r:embed="rId2">
            <a:alphaModFix amt="60000"/>
          </a:blip>
          <a:srcRect/>
          <a:stretch>
            <a:fillRect/>
          </a:stretch>
        </p:blipFill>
        <p:spPr>
          <a:xfrm>
            <a:off x="0" y="0"/>
            <a:ext cx="12311063" cy="7048510"/>
          </a:xfrm>
          <a:prstGeom prst="rect">
            <a:avLst/>
          </a:prstGeom>
        </p:spPr>
      </p:pic>
      <p:sp>
        <p:nvSpPr>
          <p:cNvPr id="2" name="Titel 1">
            <a:extLst>
              <a:ext uri="{FF2B5EF4-FFF2-40B4-BE49-F238E27FC236}">
                <a16:creationId xmlns:a16="http://schemas.microsoft.com/office/drawing/2014/main" id="{CFDCDAFE-5E9B-9D9E-35C8-5CEF007F27F6}"/>
              </a:ext>
            </a:extLst>
          </p:cNvPr>
          <p:cNvSpPr>
            <a:spLocks noGrp="1"/>
          </p:cNvSpPr>
          <p:nvPr>
            <p:ph type="title"/>
          </p:nvPr>
        </p:nvSpPr>
        <p:spPr>
          <a:xfrm>
            <a:off x="708422" y="-2"/>
            <a:ext cx="10722760" cy="1136887"/>
          </a:xfrm>
        </p:spPr>
        <p:txBody>
          <a:bodyPr>
            <a:normAutofit fontScale="90000"/>
          </a:bodyPr>
          <a:lstStyle/>
          <a:p>
            <a:r>
              <a:rPr lang="de-DE">
                <a:solidFill>
                  <a:srgbClr val="FFFFFF"/>
                </a:solidFill>
              </a:rPr>
              <a:t>Auswirkungen von  Invasiven Ameisen Arten</a:t>
            </a:r>
            <a:br>
              <a:rPr lang="de-DE">
                <a:solidFill>
                  <a:srgbClr val="FFFFFF"/>
                </a:solidFill>
              </a:rPr>
            </a:br>
            <a:endParaRPr lang="de-DE">
              <a:solidFill>
                <a:srgbClr val="FFFFFF"/>
              </a:solidFill>
            </a:endParaRPr>
          </a:p>
        </p:txBody>
      </p:sp>
      <p:sp>
        <p:nvSpPr>
          <p:cNvPr id="23" name="Content Placeholder 7">
            <a:extLst>
              <a:ext uri="{FF2B5EF4-FFF2-40B4-BE49-F238E27FC236}">
                <a16:creationId xmlns:a16="http://schemas.microsoft.com/office/drawing/2014/main" id="{A3B9E5CB-2B19-F536-C0C9-4B6E6F57B8F4}"/>
              </a:ext>
            </a:extLst>
          </p:cNvPr>
          <p:cNvSpPr>
            <a:spLocks noGrp="1"/>
          </p:cNvSpPr>
          <p:nvPr>
            <p:ph idx="1"/>
          </p:nvPr>
        </p:nvSpPr>
        <p:spPr>
          <a:xfrm>
            <a:off x="1014416" y="1389825"/>
            <a:ext cx="10282230" cy="4694269"/>
          </a:xfrm>
        </p:spPr>
        <p:txBody>
          <a:bodyPr vert="horz" lIns="91440" tIns="45720" rIns="91440" bIns="45720" rtlCol="0" anchor="t">
            <a:noAutofit/>
          </a:bodyPr>
          <a:lstStyle/>
          <a:p>
            <a:pPr marL="0" indent="0">
              <a:buNone/>
            </a:pPr>
            <a:r>
              <a:rPr lang="de-DE" b="1">
                <a:solidFill>
                  <a:srgbClr val="FFFFFF"/>
                </a:solidFill>
              </a:rPr>
              <a:t>•  Arten, die durch den Menschen in neue Gebiete eingeschleppt wurden
• Bilden oft sehr große, dominante Kolonien
• Effektive Nahrungssuche und Nutzung vieler Nahrungsquellen
• Oft mehrere Königinnen pro Nest (</a:t>
            </a:r>
            <a:r>
              <a:rPr lang="de-DE" b="1" err="1">
                <a:solidFill>
                  <a:srgbClr val="FFFFFF"/>
                </a:solidFill>
              </a:rPr>
              <a:t>polygyn</a:t>
            </a:r>
            <a:r>
              <a:rPr lang="de-DE" b="1">
                <a:solidFill>
                  <a:srgbClr val="FFFFFF"/>
                </a:solidFill>
              </a:rPr>
              <a:t>)
• Unterbrechung bestehender ökologischer Gleichgewichte</a:t>
            </a:r>
            <a:endParaRPr lang="en-US" b="1">
              <a:solidFill>
                <a:srgbClr val="FFFFFF"/>
              </a:solidFill>
            </a:endParaRPr>
          </a:p>
        </p:txBody>
      </p:sp>
    </p:spTree>
    <p:extLst>
      <p:ext uri="{BB962C8B-B14F-4D97-AF65-F5344CB8AC3E}">
        <p14:creationId xmlns:p14="http://schemas.microsoft.com/office/powerpoint/2010/main" val="1886334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nhaltsplatzhalter 7" descr="Kehl: Das sollten Sie zur Invasion der Superameisen in Deutschland wissen -  DER SPIEGEL">
            <a:extLst>
              <a:ext uri="{FF2B5EF4-FFF2-40B4-BE49-F238E27FC236}">
                <a16:creationId xmlns:a16="http://schemas.microsoft.com/office/drawing/2014/main" id="{008C9802-CB60-99FA-A322-F1103CFED79D}"/>
              </a:ext>
            </a:extLst>
          </p:cNvPr>
          <p:cNvPicPr>
            <a:picLocks noGrp="1" noChangeAspect="1"/>
          </p:cNvPicPr>
          <p:nvPr>
            <p:ph idx="1"/>
          </p:nvPr>
        </p:nvPicPr>
        <p:blipFill>
          <a:blip r:embed="rId2"/>
          <a:srcRect t="9091" r="13529" b="-2"/>
          <a:stretch>
            <a:fillRect/>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C7519EB-9502-022B-C03D-5D02FD03B781}"/>
              </a:ext>
            </a:extLst>
          </p:cNvPr>
          <p:cNvSpPr>
            <a:spLocks noGrp="1"/>
          </p:cNvSpPr>
          <p:nvPr>
            <p:ph type="title"/>
          </p:nvPr>
        </p:nvSpPr>
        <p:spPr>
          <a:xfrm>
            <a:off x="916335" y="3039698"/>
            <a:ext cx="4023360" cy="2995346"/>
          </a:xfrm>
        </p:spPr>
        <p:txBody>
          <a:bodyPr vert="horz" lIns="91440" tIns="45720" rIns="91440" bIns="45720" rtlCol="0" anchor="t">
            <a:noAutofit/>
          </a:bodyPr>
          <a:lstStyle/>
          <a:p>
            <a:r>
              <a:rPr lang="de-DE" sz="2000" b="1" u="sng">
                <a:solidFill>
                  <a:schemeClr val="bg1"/>
                </a:solidFill>
              </a:rPr>
              <a:t>Körperlich</a:t>
            </a:r>
            <a:r>
              <a:rPr lang="de-DE" sz="2000" b="1">
                <a:solidFill>
                  <a:schemeClr val="bg1"/>
                </a:solidFill>
              </a:rPr>
              <a:t>
• schmerzhafte Stiche und Bisse
• Hautreizungen und Schwellungen
• mögliche allergische Reaktionen
• Verunreinigung von Lebensmitteln
</a:t>
            </a:r>
            <a:r>
              <a:rPr lang="de-DE" sz="2000" b="1" u="sng">
                <a:solidFill>
                  <a:schemeClr val="bg1"/>
                </a:solidFill>
              </a:rPr>
              <a:t>Psychisch</a:t>
            </a:r>
            <a:r>
              <a:rPr lang="de-DE" sz="2000" b="1">
                <a:solidFill>
                  <a:schemeClr val="bg1"/>
                </a:solidFill>
              </a:rPr>
              <a:t>
• Stress und Unwohlsein
• Angst vor Stichen
• Schlafstörungen
</a:t>
            </a:r>
            <a:r>
              <a:rPr lang="de-DE" sz="2000" b="1" u="sng">
                <a:solidFill>
                  <a:schemeClr val="bg1"/>
                </a:solidFill>
              </a:rPr>
              <a:t>Allgemein</a:t>
            </a:r>
            <a:r>
              <a:rPr lang="de-DE" sz="2000" b="1">
                <a:solidFill>
                  <a:schemeClr val="bg1"/>
                </a:solidFill>
              </a:rPr>
              <a:t>
• Einschränkung der Lebensqualität</a:t>
            </a:r>
            <a:endParaRPr lang="en-US" sz="2000" b="1">
              <a:solidFill>
                <a:schemeClr val="bg1"/>
              </a:solidFill>
            </a:endParaRP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feld 2">
            <a:extLst>
              <a:ext uri="{FF2B5EF4-FFF2-40B4-BE49-F238E27FC236}">
                <a16:creationId xmlns:a16="http://schemas.microsoft.com/office/drawing/2014/main" id="{47B48D50-6242-77A0-EFC4-FE69E8529462}"/>
              </a:ext>
            </a:extLst>
          </p:cNvPr>
          <p:cNvSpPr txBox="1"/>
          <p:nvPr/>
        </p:nvSpPr>
        <p:spPr>
          <a:xfrm>
            <a:off x="1006078" y="1150517"/>
            <a:ext cx="5506641" cy="1200329"/>
          </a:xfrm>
          <a:prstGeom prst="rect">
            <a:avLst/>
          </a:prstGeom>
          <a:noFill/>
        </p:spPr>
        <p:txBody>
          <a:bodyPr wrap="square" lIns="91440" tIns="45720" rIns="91440" bIns="45720" rtlCol="0" anchor="t">
            <a:spAutoFit/>
          </a:bodyPr>
          <a:lstStyle/>
          <a:p>
            <a:pPr algn="l"/>
            <a:r>
              <a:rPr lang="de-DE" sz="3600" b="1">
                <a:solidFill>
                  <a:schemeClr val="bg1"/>
                </a:solidFill>
              </a:rPr>
              <a:t>Wer leidet noch Unter Invasiven Ameisenarten</a:t>
            </a:r>
          </a:p>
        </p:txBody>
      </p:sp>
    </p:spTree>
    <p:extLst>
      <p:ext uri="{BB962C8B-B14F-4D97-AF65-F5344CB8AC3E}">
        <p14:creationId xmlns:p14="http://schemas.microsoft.com/office/powerpoint/2010/main" val="3136760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descr="Ameisen &amp; Blattläuse: Verhältnis und Lebensweise - Plantura">
            <a:extLst>
              <a:ext uri="{FF2B5EF4-FFF2-40B4-BE49-F238E27FC236}">
                <a16:creationId xmlns:a16="http://schemas.microsoft.com/office/drawing/2014/main" id="{2015A66E-AE9A-70DC-C8C1-1612AE4DD570}"/>
              </a:ext>
            </a:extLst>
          </p:cNvPr>
          <p:cNvPicPr>
            <a:picLocks noChangeAspect="1"/>
          </p:cNvPicPr>
          <p:nvPr/>
        </p:nvPicPr>
        <p:blipFill>
          <a:blip r:embed="rId3"/>
          <a:srcRect l="27285" r="13449" b="-1"/>
          <a:stretch>
            <a:fillRect/>
          </a:stretch>
        </p:blipFill>
        <p:spPr>
          <a:xfrm>
            <a:off x="6103027" y="10"/>
            <a:ext cx="6088971" cy="6857990"/>
          </a:xfrm>
          <a:prstGeom prst="rect">
            <a:avLst/>
          </a:prstGeom>
        </p:spPr>
      </p:pic>
      <p:sp useBgFill="1">
        <p:nvSpPr>
          <p:cNvPr id="13" name="Rectangle 12">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43B30E1-0DC6-521B-3388-9C55967F955F}"/>
              </a:ext>
            </a:extLst>
          </p:cNvPr>
          <p:cNvSpPr>
            <a:spLocks noGrp="1"/>
          </p:cNvSpPr>
          <p:nvPr>
            <p:ph type="title"/>
          </p:nvPr>
        </p:nvSpPr>
        <p:spPr>
          <a:xfrm>
            <a:off x="345281" y="328512"/>
            <a:ext cx="5194907" cy="1628970"/>
          </a:xfrm>
        </p:spPr>
        <p:txBody>
          <a:bodyPr anchor="ctr">
            <a:normAutofit/>
          </a:bodyPr>
          <a:lstStyle/>
          <a:p>
            <a:r>
              <a:rPr lang="de-DE" sz="4000"/>
              <a:t>Pflanzen Leiden unter invasiven </a:t>
            </a:r>
            <a:r>
              <a:rPr lang="de-DE" sz="4000" i="1"/>
              <a:t>Ameisen</a:t>
            </a:r>
            <a:r>
              <a:rPr lang="de-DE" sz="4000"/>
              <a:t> Arten</a:t>
            </a:r>
          </a:p>
        </p:txBody>
      </p:sp>
      <p:sp>
        <p:nvSpPr>
          <p:cNvPr id="8" name="Content Placeholder 7">
            <a:extLst>
              <a:ext uri="{FF2B5EF4-FFF2-40B4-BE49-F238E27FC236}">
                <a16:creationId xmlns:a16="http://schemas.microsoft.com/office/drawing/2014/main" id="{B28D5BBF-5496-4540-3D24-514F61343B94}"/>
              </a:ext>
            </a:extLst>
          </p:cNvPr>
          <p:cNvSpPr>
            <a:spLocks noGrp="1"/>
          </p:cNvSpPr>
          <p:nvPr>
            <p:ph idx="1"/>
          </p:nvPr>
        </p:nvSpPr>
        <p:spPr>
          <a:xfrm>
            <a:off x="761801" y="2884929"/>
            <a:ext cx="4659756" cy="3374137"/>
          </a:xfrm>
        </p:spPr>
        <p:txBody>
          <a:bodyPr vert="horz" lIns="91440" tIns="45720" rIns="91440" bIns="45720" rtlCol="0" anchor="ctr">
            <a:noAutofit/>
          </a:bodyPr>
          <a:lstStyle/>
          <a:p>
            <a:r>
              <a:rPr lang="de-DE" sz="2400"/>
              <a:t>Ameisen schützen Pflanzenschädlinge (z. B. Blattläuse) und fördern deren Vermehrung
Blattläuse saugen Pflanzensaft → Pflanzen werden geschwächt
Verdrängung heimischer Ameisen, die für Pflanzen nützlich sind
Schädigung von Wurzeln und Keimlingen durch Nestbau</a:t>
            </a:r>
            <a:endParaRPr lang="en-US" sz="2400"/>
          </a:p>
        </p:txBody>
      </p:sp>
    </p:spTree>
    <p:extLst>
      <p:ext uri="{BB962C8B-B14F-4D97-AF65-F5344CB8AC3E}">
        <p14:creationId xmlns:p14="http://schemas.microsoft.com/office/powerpoint/2010/main" val="379421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F63F961-5109-82B1-DE6A-3F25FD171D80}"/>
              </a:ext>
            </a:extLst>
          </p:cNvPr>
          <p:cNvSpPr>
            <a:spLocks noGrp="1"/>
          </p:cNvSpPr>
          <p:nvPr>
            <p:ph type="title"/>
          </p:nvPr>
        </p:nvSpPr>
        <p:spPr>
          <a:xfrm>
            <a:off x="640080" y="325369"/>
            <a:ext cx="4368602" cy="1956841"/>
          </a:xfrm>
        </p:spPr>
        <p:txBody>
          <a:bodyPr anchor="b">
            <a:normAutofit/>
          </a:bodyPr>
          <a:lstStyle/>
          <a:p>
            <a:r>
              <a:rPr lang="de-DE" sz="5400"/>
              <a:t>Auswirkung Boden Invasiv</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9351D21-71D8-F081-7D8C-EF22A00D03F5}"/>
              </a:ext>
            </a:extLst>
          </p:cNvPr>
          <p:cNvSpPr>
            <a:spLocks noGrp="1"/>
          </p:cNvSpPr>
          <p:nvPr>
            <p:ph idx="1"/>
          </p:nvPr>
        </p:nvSpPr>
        <p:spPr>
          <a:xfrm>
            <a:off x="640080" y="2872899"/>
            <a:ext cx="4243589" cy="3320668"/>
          </a:xfrm>
        </p:spPr>
        <p:txBody>
          <a:bodyPr vert="horz" lIns="91440" tIns="45720" rIns="91440" bIns="45720" rtlCol="0" anchor="t">
            <a:noAutofit/>
          </a:bodyPr>
          <a:lstStyle/>
          <a:p>
            <a:r>
              <a:rPr lang="de-DE" sz="1800"/>
              <a:t>Bau großer und vieler Nester lockert den Boden stark auf
Veränderung der Bodenstruktur und der Porenräume
Umverteilung von Nährstoffen durch Eintrag von organischem Material
Beeinflussung von Bodenfeuchte und Wasserabfluss
Verdrängung einheimischer Bodenorganismen (z. B. andere Ameisen, Insektenlarven</a:t>
            </a:r>
            <a:endParaRPr lang="en-US" sz="1800"/>
          </a:p>
        </p:txBody>
      </p:sp>
      <p:pic>
        <p:nvPicPr>
          <p:cNvPr id="4" name="Inhaltsplatzhalter 3" descr="Menschen bekämpfen invasive Ameisen mit heißem Wasser - SWR Aktuell">
            <a:extLst>
              <a:ext uri="{FF2B5EF4-FFF2-40B4-BE49-F238E27FC236}">
                <a16:creationId xmlns:a16="http://schemas.microsoft.com/office/drawing/2014/main" id="{D79570C1-5F54-8D3B-B4CC-01614DB55D4F}"/>
              </a:ext>
            </a:extLst>
          </p:cNvPr>
          <p:cNvPicPr>
            <a:picLocks noChangeAspect="1"/>
          </p:cNvPicPr>
          <p:nvPr/>
        </p:nvPicPr>
        <p:blipFill>
          <a:blip r:embed="rId2"/>
          <a:srcRect l="61" r="43519"/>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66168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descr="Ameise – Welt der Bienen">
            <a:extLst>
              <a:ext uri="{FF2B5EF4-FFF2-40B4-BE49-F238E27FC236}">
                <a16:creationId xmlns:a16="http://schemas.microsoft.com/office/drawing/2014/main" id="{83E62D19-B632-6339-FE7D-4EA87B3CDA79}"/>
              </a:ext>
            </a:extLst>
          </p:cNvPr>
          <p:cNvPicPr>
            <a:picLocks noChangeAspect="1"/>
          </p:cNvPicPr>
          <p:nvPr/>
        </p:nvPicPr>
        <p:blipFill>
          <a:blip r:embed="rId2"/>
          <a:srcRect l="13818" t="9091"/>
          <a:stretch>
            <a:fillRect/>
          </a:stretch>
        </p:blipFill>
        <p:spPr>
          <a:xfrm>
            <a:off x="20" y="10"/>
            <a:ext cx="8668492" cy="6857990"/>
          </a:xfrm>
          <a:prstGeom prst="rect">
            <a:avLst/>
          </a:prstGeom>
        </p:spPr>
      </p:pic>
      <p:sp>
        <p:nvSpPr>
          <p:cNvPr id="13" name="Rectangle 12">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3E1EAEF-7BA8-7D06-846F-D9D812AF4B87}"/>
              </a:ext>
            </a:extLst>
          </p:cNvPr>
          <p:cNvSpPr>
            <a:spLocks noGrp="1"/>
          </p:cNvSpPr>
          <p:nvPr>
            <p:ph type="title"/>
          </p:nvPr>
        </p:nvSpPr>
        <p:spPr>
          <a:xfrm>
            <a:off x="8395868" y="1161288"/>
            <a:ext cx="3438144" cy="1124712"/>
          </a:xfrm>
        </p:spPr>
        <p:txBody>
          <a:bodyPr anchor="b">
            <a:normAutofit/>
          </a:bodyPr>
          <a:lstStyle/>
          <a:p>
            <a:r>
              <a:rPr lang="de-DE" sz="2800">
                <a:solidFill>
                  <a:schemeClr val="bg1"/>
                </a:solidFill>
              </a:rPr>
              <a:t>Einfluss auf Bestäuber Invasiv</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952979BB-97F4-CF33-0BA2-FE78723237BF}"/>
              </a:ext>
            </a:extLst>
          </p:cNvPr>
          <p:cNvSpPr>
            <a:spLocks noGrp="1"/>
          </p:cNvSpPr>
          <p:nvPr>
            <p:ph idx="1"/>
          </p:nvPr>
        </p:nvSpPr>
        <p:spPr>
          <a:xfrm>
            <a:off x="8395868" y="2718054"/>
            <a:ext cx="3438906" cy="3966876"/>
          </a:xfrm>
        </p:spPr>
        <p:txBody>
          <a:bodyPr vert="horz" lIns="91440" tIns="45720" rIns="91440" bIns="45720" rtlCol="0" anchor="t">
            <a:noAutofit/>
          </a:bodyPr>
          <a:lstStyle/>
          <a:p>
            <a:r>
              <a:rPr lang="de-DE" sz="1800">
                <a:solidFill>
                  <a:schemeClr val="bg1"/>
                </a:solidFill>
              </a:rPr>
              <a:t>Invasive Ameisen verdrängen einheimische Insekten von Blüten
Sie verteidigen „ihre“ Honigtauquellen und greifen andere Insekten an
Bestäuber meiden stark von Ameisen besetzte Pflanzen
Weniger Blütenbesuche → geringere Bestäubung
Rückgang von Samen- und Fruchtbildung bei Pflanzen</a:t>
            </a:r>
            <a:endParaRPr lang="en-US" sz="1800">
              <a:solidFill>
                <a:schemeClr val="bg1"/>
              </a:solidFill>
            </a:endParaRPr>
          </a:p>
        </p:txBody>
      </p:sp>
    </p:spTree>
    <p:extLst>
      <p:ext uri="{BB962C8B-B14F-4D97-AF65-F5344CB8AC3E}">
        <p14:creationId xmlns:p14="http://schemas.microsoft.com/office/powerpoint/2010/main" val="2714933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descr="Das große Krabbeln: Ameisen als Haustiere werden immer beliebter- doch der  Handel bedroht die Artenvielfalt">
            <a:extLst>
              <a:ext uri="{FF2B5EF4-FFF2-40B4-BE49-F238E27FC236}">
                <a16:creationId xmlns:a16="http://schemas.microsoft.com/office/drawing/2014/main" id="{75E6A976-6900-1438-E9EC-424C507DFF8D}"/>
              </a:ext>
            </a:extLst>
          </p:cNvPr>
          <p:cNvPicPr>
            <a:picLocks noChangeAspect="1"/>
          </p:cNvPicPr>
          <p:nvPr/>
        </p:nvPicPr>
        <p:blipFill>
          <a:blip r:embed="rId2"/>
          <a:srcRect l="14074" r="6614"/>
          <a:stretch>
            <a:fillRect/>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5AE3120-86FC-E962-CA0D-8FB50045E198}"/>
              </a:ext>
            </a:extLst>
          </p:cNvPr>
          <p:cNvSpPr>
            <a:spLocks noGrp="1"/>
          </p:cNvSpPr>
          <p:nvPr>
            <p:ph type="title"/>
          </p:nvPr>
        </p:nvSpPr>
        <p:spPr>
          <a:xfrm>
            <a:off x="838200" y="365125"/>
            <a:ext cx="3822189" cy="1899912"/>
          </a:xfrm>
        </p:spPr>
        <p:txBody>
          <a:bodyPr>
            <a:normAutofit/>
          </a:bodyPr>
          <a:lstStyle/>
          <a:p>
            <a:r>
              <a:rPr lang="de-DE" sz="2800"/>
              <a:t>Geseltschaft/Wirtschaft Auswirkung Invasiv</a:t>
            </a:r>
          </a:p>
        </p:txBody>
      </p:sp>
      <p:sp>
        <p:nvSpPr>
          <p:cNvPr id="8" name="Content Placeholder 7">
            <a:extLst>
              <a:ext uri="{FF2B5EF4-FFF2-40B4-BE49-F238E27FC236}">
                <a16:creationId xmlns:a16="http://schemas.microsoft.com/office/drawing/2014/main" id="{03F01A19-BBE9-F6B3-6F12-3638B6790931}"/>
              </a:ext>
            </a:extLst>
          </p:cNvPr>
          <p:cNvSpPr>
            <a:spLocks noGrp="1"/>
          </p:cNvSpPr>
          <p:nvPr>
            <p:ph idx="1"/>
          </p:nvPr>
        </p:nvSpPr>
        <p:spPr>
          <a:xfrm>
            <a:off x="838200" y="2276050"/>
            <a:ext cx="3822189" cy="3742762"/>
          </a:xfrm>
        </p:spPr>
        <p:txBody>
          <a:bodyPr vert="horz" lIns="91440" tIns="45720" rIns="91440" bIns="45720" rtlCol="0" anchor="t">
            <a:noAutofit/>
          </a:bodyPr>
          <a:lstStyle/>
          <a:p>
            <a:r>
              <a:rPr lang="de-DE" sz="1600"/>
              <a:t>Schäden an Infrastruktur: Zerstörung von Geräten und Gebäuden, bedeuten hohe Reparaturkosten </a:t>
            </a:r>
          </a:p>
          <a:p>
            <a:r>
              <a:rPr lang="de-DE" sz="1600"/>
              <a:t>Landwirtschaftliche Probleme: Ernteverluste, Schutz von Schädlingen, höhere Pestizidkosten
Produktivitätsverluste: Störungen in Betrieben, Arbeitsausfälle durch Ameisenbefall
Gesundheitskosten: Behandlung von Stichen, Allergien, Ausfallzeiten
Handel &amp; Tourismus: Quarantänemaßnahmen, Kontrolle am Handel, weniger Touristen</a:t>
            </a:r>
          </a:p>
        </p:txBody>
      </p:sp>
    </p:spTree>
    <p:extLst>
      <p:ext uri="{BB962C8B-B14F-4D97-AF65-F5344CB8AC3E}">
        <p14:creationId xmlns:p14="http://schemas.microsoft.com/office/powerpoint/2010/main" val="357666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4388AA6-7939-0147-DAFA-8C2292E90208}"/>
              </a:ext>
            </a:extLst>
          </p:cNvPr>
          <p:cNvSpPr>
            <a:spLocks noGrp="1"/>
          </p:cNvSpPr>
          <p:nvPr>
            <p:ph type="title"/>
          </p:nvPr>
        </p:nvSpPr>
        <p:spPr>
          <a:xfrm>
            <a:off x="640080" y="-395991"/>
            <a:ext cx="4368602" cy="1956841"/>
          </a:xfrm>
        </p:spPr>
        <p:txBody>
          <a:bodyPr anchor="b">
            <a:normAutofit/>
          </a:bodyPr>
          <a:lstStyle/>
          <a:p>
            <a:r>
              <a:rPr lang="de-DE" sz="4200"/>
              <a:t>Inhaltsverzeichnis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E67D1B7B-7F61-B531-C853-60619B3D4ACD}"/>
              </a:ext>
            </a:extLst>
          </p:cNvPr>
          <p:cNvSpPr>
            <a:spLocks noGrp="1"/>
          </p:cNvSpPr>
          <p:nvPr>
            <p:ph idx="1"/>
          </p:nvPr>
        </p:nvSpPr>
        <p:spPr>
          <a:xfrm>
            <a:off x="640080" y="2232819"/>
            <a:ext cx="4243589" cy="3320668"/>
          </a:xfrm>
        </p:spPr>
        <p:txBody>
          <a:bodyPr vert="horz" lIns="91440" tIns="45720" rIns="91440" bIns="45720" rtlCol="0" anchor="t">
            <a:noAutofit/>
          </a:bodyPr>
          <a:lstStyle/>
          <a:p>
            <a:pPr marL="0" indent="0">
              <a:buNone/>
            </a:pPr>
            <a:r>
              <a:rPr lang="de-DE" sz="2000" b="1" dirty="0"/>
              <a:t>Themen:</a:t>
            </a:r>
          </a:p>
          <a:p>
            <a:pPr marL="0" indent="0">
              <a:buNone/>
            </a:pPr>
            <a:r>
              <a:rPr lang="de-DE" sz="1500" dirty="0"/>
              <a:t>Daniel </a:t>
            </a:r>
            <a:r>
              <a:rPr lang="de-DE" sz="1500" err="1"/>
              <a:t>Skorupski</a:t>
            </a:r>
            <a:r>
              <a:rPr lang="de-DE" sz="1500" dirty="0"/>
              <a:t>:</a:t>
            </a:r>
          </a:p>
          <a:p>
            <a:pPr marL="0" indent="0">
              <a:buNone/>
            </a:pPr>
            <a:r>
              <a:rPr lang="de-DE" sz="1500" dirty="0"/>
              <a:t>Vergleich von der Ameise zu Menschen u. Besondere Fähigkeiten von uns ausgewählter Ameisenarten</a:t>
            </a:r>
          </a:p>
          <a:p>
            <a:pPr marL="0" indent="0">
              <a:buNone/>
            </a:pPr>
            <a:endParaRPr lang="de-DE" sz="1500" dirty="0"/>
          </a:p>
          <a:p>
            <a:pPr marL="0" indent="0">
              <a:buNone/>
            </a:pPr>
            <a:r>
              <a:rPr lang="de-DE" sz="1500" dirty="0"/>
              <a:t>Felix Pape:</a:t>
            </a:r>
          </a:p>
          <a:p>
            <a:pPr marL="0" indent="0">
              <a:buNone/>
            </a:pPr>
            <a:r>
              <a:rPr lang="de-DE" sz="1500" dirty="0"/>
              <a:t>Vergleich von Ameisenarten u. Auswirkungen von invasiven Ameisenarten auf die Umwelt</a:t>
            </a:r>
          </a:p>
          <a:p>
            <a:pPr marL="0" indent="0">
              <a:buNone/>
            </a:pPr>
            <a:endParaRPr lang="de-DE" sz="1500" dirty="0"/>
          </a:p>
          <a:p>
            <a:pPr marL="0" indent="0">
              <a:buNone/>
            </a:pPr>
            <a:r>
              <a:rPr lang="de-DE" sz="1500" dirty="0"/>
              <a:t>Cedric Bitter:</a:t>
            </a:r>
          </a:p>
          <a:p>
            <a:pPr marL="0" indent="0">
              <a:buNone/>
            </a:pPr>
            <a:r>
              <a:rPr lang="de-DE" sz="1500" dirty="0"/>
              <a:t>Nestaufbau der Blattschneiderameise, Nestaufbau der Weberameise u. Rollenverteilung der Blattschneiderameise in einer Kolonie</a:t>
            </a:r>
          </a:p>
        </p:txBody>
      </p:sp>
      <p:pic>
        <p:nvPicPr>
          <p:cNvPr id="5" name="Grafik 4" descr="Cartoon lustige Ameise winkende Hand 5161860 Vektor Kunst bei Vecteezy">
            <a:extLst>
              <a:ext uri="{FF2B5EF4-FFF2-40B4-BE49-F238E27FC236}">
                <a16:creationId xmlns:a16="http://schemas.microsoft.com/office/drawing/2014/main" id="{4939C963-48FC-AF78-AEA2-0F8978E56487}"/>
              </a:ext>
            </a:extLst>
          </p:cNvPr>
          <p:cNvPicPr>
            <a:picLocks noChangeAspect="1"/>
          </p:cNvPicPr>
          <p:nvPr/>
        </p:nvPicPr>
        <p:blipFill>
          <a:blip r:embed="rId2"/>
          <a:srcRect t="22620" r="-1" b="22546"/>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feld 3">
            <a:extLst>
              <a:ext uri="{FF2B5EF4-FFF2-40B4-BE49-F238E27FC236}">
                <a16:creationId xmlns:a16="http://schemas.microsoft.com/office/drawing/2014/main" id="{BF1F56BB-2DE3-73B0-E3F1-D1EDD1B4C278}"/>
              </a:ext>
            </a:extLst>
          </p:cNvPr>
          <p:cNvSpPr txBox="1"/>
          <p:nvPr/>
        </p:nvSpPr>
        <p:spPr>
          <a:xfrm>
            <a:off x="5181600" y="2514600"/>
            <a:ext cx="1828800" cy="1828800"/>
          </a:xfrm>
          <a:prstGeom prst="rect">
            <a:avLst/>
          </a:prstGeom>
          <a:noFill/>
        </p:spPr>
        <p:txBody>
          <a:bodyPr wrap="square" rtlCol="0">
            <a:spAutoFit/>
          </a:bodyPr>
          <a:lstStyle/>
          <a:p>
            <a:pPr algn="l"/>
            <a:endParaRPr lang="de-DE" dirty="0"/>
          </a:p>
        </p:txBody>
      </p:sp>
    </p:spTree>
    <p:extLst>
      <p:ext uri="{BB962C8B-B14F-4D97-AF65-F5344CB8AC3E}">
        <p14:creationId xmlns:p14="http://schemas.microsoft.com/office/powerpoint/2010/main" val="1346431513"/>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descr="Die schönsten Regenwälder Südostasien">
            <a:extLst>
              <a:ext uri="{FF2B5EF4-FFF2-40B4-BE49-F238E27FC236}">
                <a16:creationId xmlns:a16="http://schemas.microsoft.com/office/drawing/2014/main" id="{654F316B-170E-0396-9D4E-84CFE2D9761E}"/>
              </a:ext>
            </a:extLst>
          </p:cNvPr>
          <p:cNvPicPr>
            <a:picLocks noChangeAspect="1"/>
          </p:cNvPicPr>
          <p:nvPr/>
        </p:nvPicPr>
        <p:blipFill>
          <a:blip r:embed="rId2"/>
          <a:srcRect l="11507" r="29978"/>
          <a:stretch>
            <a:fillRect/>
          </a:stretch>
        </p:blipFill>
        <p:spPr>
          <a:xfrm>
            <a:off x="1" y="10"/>
            <a:ext cx="7066978" cy="6857990"/>
          </a:xfrm>
          <a:prstGeom prst="rect">
            <a:avLst/>
          </a:prstGeom>
        </p:spPr>
      </p:pic>
      <p:sp>
        <p:nvSpPr>
          <p:cNvPr id="59"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F6C1DBB-76A5-069D-D724-45DEABFF7DD9}"/>
              </a:ext>
            </a:extLst>
          </p:cNvPr>
          <p:cNvSpPr>
            <a:spLocks noGrp="1"/>
          </p:cNvSpPr>
          <p:nvPr>
            <p:ph type="title"/>
          </p:nvPr>
        </p:nvSpPr>
        <p:spPr>
          <a:xfrm>
            <a:off x="7341110" y="2905125"/>
            <a:ext cx="3822189" cy="3952875"/>
          </a:xfrm>
        </p:spPr>
        <p:txBody>
          <a:bodyPr vert="horz" lIns="91440" tIns="45720" rIns="91440" bIns="45720" rtlCol="0">
            <a:noAutofit/>
          </a:bodyPr>
          <a:lstStyle/>
          <a:p>
            <a:r>
              <a:rPr lang="de-DE" sz="2000"/>
              <a:t>• Oft stammen sie aus tropischen und subtropischen Regionen
•Besiedeln viele verschiedene Umgebungen: Wälder, Städte, Gärten, landwirtschaftliche Flächen
• Bevorzugen warme, feuchte Orte, bauen Nester im Boden, Holz oder Pflanzen
• Verbreiten sich durch Menschen (Transport von Waren, Pflanzen, Baumaterial)
</a:t>
            </a:r>
            <a:endParaRPr lang="en-US" sz="2000"/>
          </a:p>
        </p:txBody>
      </p:sp>
      <p:sp>
        <p:nvSpPr>
          <p:cNvPr id="60" name="Content Placeholder 12">
            <a:extLst>
              <a:ext uri="{FF2B5EF4-FFF2-40B4-BE49-F238E27FC236}">
                <a16:creationId xmlns:a16="http://schemas.microsoft.com/office/drawing/2014/main" id="{2CA039E5-9D84-48F2-F40F-ABAD38551A9D}"/>
              </a:ext>
            </a:extLst>
          </p:cNvPr>
          <p:cNvSpPr>
            <a:spLocks noGrp="1"/>
          </p:cNvSpPr>
          <p:nvPr>
            <p:ph idx="1"/>
          </p:nvPr>
        </p:nvSpPr>
        <p:spPr>
          <a:xfrm>
            <a:off x="7461075" y="708423"/>
            <a:ext cx="3702224" cy="1643062"/>
          </a:xfrm>
        </p:spPr>
        <p:txBody>
          <a:bodyPr vert="horz" lIns="91440" tIns="45720" rIns="91440" bIns="45720" rtlCol="0" anchor="t">
            <a:normAutofit/>
          </a:bodyPr>
          <a:lstStyle/>
          <a:p>
            <a:pPr marL="0" indent="0">
              <a:buNone/>
            </a:pPr>
            <a:r>
              <a:rPr lang="de-DE" sz="3600" b="1"/>
              <a:t>Lebensraum vom </a:t>
            </a:r>
            <a:r>
              <a:rPr lang="de-DE" sz="3600" b="1" err="1"/>
              <a:t>Invarsiven</a:t>
            </a:r>
            <a:r>
              <a:rPr lang="de-DE" sz="3600" b="1"/>
              <a:t> Ameisenarten</a:t>
            </a:r>
            <a:r>
              <a:rPr lang="de-DE" sz="2000"/>
              <a:t> </a:t>
            </a:r>
            <a:endParaRPr lang="en-US" sz="2000"/>
          </a:p>
        </p:txBody>
      </p:sp>
    </p:spTree>
    <p:extLst>
      <p:ext uri="{BB962C8B-B14F-4D97-AF65-F5344CB8AC3E}">
        <p14:creationId xmlns:p14="http://schemas.microsoft.com/office/powerpoint/2010/main" val="2686870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26C4371-60B5-9C27-C62D-153D005BD82B}"/>
              </a:ext>
            </a:extLst>
          </p:cNvPr>
          <p:cNvSpPr>
            <a:spLocks noGrp="1"/>
          </p:cNvSpPr>
          <p:nvPr>
            <p:ph type="title"/>
          </p:nvPr>
        </p:nvSpPr>
        <p:spPr>
          <a:xfrm>
            <a:off x="6747145" y="522278"/>
            <a:ext cx="4682855" cy="1489878"/>
          </a:xfrm>
        </p:spPr>
        <p:txBody>
          <a:bodyPr anchor="b">
            <a:normAutofit fontScale="90000"/>
          </a:bodyPr>
          <a:lstStyle/>
          <a:p>
            <a:r>
              <a:rPr lang="de-DE" sz="3900" err="1"/>
              <a:t>Invarsive</a:t>
            </a:r>
            <a:r>
              <a:rPr lang="de-DE" sz="3900"/>
              <a:t> Ameisenarten  Nachwort</a:t>
            </a:r>
            <a:endParaRPr lang="en-US" sz="3900"/>
          </a:p>
        </p:txBody>
      </p:sp>
      <p:sp>
        <p:nvSpPr>
          <p:cNvPr id="13" name="Oval 1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descr="Überlebensstrategie: Feuerameisen verknuddeln sich zu Rettungsboot - DER  SPIEGEL">
            <a:extLst>
              <a:ext uri="{FF2B5EF4-FFF2-40B4-BE49-F238E27FC236}">
                <a16:creationId xmlns:a16="http://schemas.microsoft.com/office/drawing/2014/main" id="{E7D9AACC-A297-716E-376B-A0FF5626B00F}"/>
              </a:ext>
            </a:extLst>
          </p:cNvPr>
          <p:cNvPicPr>
            <a:picLocks noChangeAspect="1"/>
          </p:cNvPicPr>
          <p:nvPr/>
        </p:nvPicPr>
        <p:blipFill>
          <a:blip r:embed="rId2"/>
          <a:srcRect r="-3" b="-3"/>
          <a:stretch>
            <a:fillRect/>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8" name="Content Placeholder 7">
            <a:extLst>
              <a:ext uri="{FF2B5EF4-FFF2-40B4-BE49-F238E27FC236}">
                <a16:creationId xmlns:a16="http://schemas.microsoft.com/office/drawing/2014/main" id="{51685025-06D7-1F30-2ECF-051AC9D2D3C4}"/>
              </a:ext>
            </a:extLst>
          </p:cNvPr>
          <p:cNvSpPr>
            <a:spLocks noGrp="1"/>
          </p:cNvSpPr>
          <p:nvPr>
            <p:ph idx="1"/>
          </p:nvPr>
        </p:nvSpPr>
        <p:spPr>
          <a:xfrm>
            <a:off x="6657715" y="2708596"/>
            <a:ext cx="4195673" cy="4149404"/>
          </a:xfrm>
        </p:spPr>
        <p:txBody>
          <a:bodyPr anchor="t">
            <a:noAutofit/>
          </a:bodyPr>
          <a:lstStyle/>
          <a:p>
            <a:pPr marL="0" indent="0">
              <a:buNone/>
            </a:pPr>
            <a:r>
              <a:rPr lang="de-DE" sz="1800">
                <a:solidFill>
                  <a:schemeClr val="tx1">
                    <a:alpha val="80000"/>
                  </a:schemeClr>
                </a:solidFill>
              </a:rPr>
              <a:t>• Invasive Ameisen bedrohen Ökosysteme und Wirtschaft weltweit
• Verdrängen einheimische Arten und schaden Landwirtschaft sowie Infrastruktur
• Schnelle Ausbreitung macht Kontrolle schwierig
• Prävention und Überwachung sind entscheidend
• Gezielte Bekämpfung hilft Schäden zu minimieren
• Verständnis der Ameisen wichtig für nachhaltige Lösungen
</a:t>
            </a:r>
            <a:endParaRPr lang="en-US" sz="1800">
              <a:solidFill>
                <a:schemeClr val="tx1">
                  <a:alpha val="80000"/>
                </a:schemeClr>
              </a:solidFill>
            </a:endParaRPr>
          </a:p>
        </p:txBody>
      </p:sp>
      <p:sp>
        <p:nvSpPr>
          <p:cNvPr id="1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26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198F752-E838-A45D-EAB5-C9250E907F5A}"/>
              </a:ext>
            </a:extLst>
          </p:cNvPr>
          <p:cNvSpPr>
            <a:spLocks noGrp="1"/>
          </p:cNvSpPr>
          <p:nvPr>
            <p:ph type="title"/>
          </p:nvPr>
        </p:nvSpPr>
        <p:spPr>
          <a:xfrm>
            <a:off x="3236469" y="467270"/>
            <a:ext cx="1320862" cy="2961729"/>
          </a:xfrm>
        </p:spPr>
        <p:txBody>
          <a:bodyPr anchor="b">
            <a:normAutofit/>
          </a:bodyPr>
          <a:lstStyle/>
          <a:p>
            <a:r>
              <a:rPr lang="de-DE" sz="2000"/>
              <a:t>Nachwort Felix</a:t>
            </a:r>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Ameisen im Garten: Das hilft! – Wurzelwerk">
            <a:extLst>
              <a:ext uri="{FF2B5EF4-FFF2-40B4-BE49-F238E27FC236}">
                <a16:creationId xmlns:a16="http://schemas.microsoft.com/office/drawing/2014/main" id="{29571F4F-2EDF-E82D-3A39-80C34A516BA7}"/>
              </a:ext>
            </a:extLst>
          </p:cNvPr>
          <p:cNvPicPr>
            <a:picLocks noChangeAspect="1"/>
          </p:cNvPicPr>
          <p:nvPr/>
        </p:nvPicPr>
        <p:blipFill>
          <a:blip r:embed="rId2"/>
          <a:srcRect l="27002" r="6452"/>
          <a:stretch>
            <a:fillRect/>
          </a:stretch>
        </p:blipFill>
        <p:spPr>
          <a:xfrm>
            <a:off x="505418" y="709374"/>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Inhaltsplatzhalter 2">
            <a:extLst>
              <a:ext uri="{FF2B5EF4-FFF2-40B4-BE49-F238E27FC236}">
                <a16:creationId xmlns:a16="http://schemas.microsoft.com/office/drawing/2014/main" id="{F0A60664-EEE6-6B0B-4042-3341DE093F8E}"/>
              </a:ext>
            </a:extLst>
          </p:cNvPr>
          <p:cNvSpPr>
            <a:spLocks noGrp="1"/>
          </p:cNvSpPr>
          <p:nvPr>
            <p:ph idx="1"/>
          </p:nvPr>
        </p:nvSpPr>
        <p:spPr>
          <a:xfrm>
            <a:off x="6697479" y="467270"/>
            <a:ext cx="4706227" cy="6015683"/>
          </a:xfrm>
        </p:spPr>
        <p:txBody>
          <a:bodyPr vert="horz" lIns="91440" tIns="45720" rIns="91440" bIns="45720" rtlCol="0" anchor="t">
            <a:noAutofit/>
          </a:bodyPr>
          <a:lstStyle/>
          <a:p>
            <a:pPr marL="0" indent="0">
              <a:buNone/>
            </a:pPr>
            <a:endParaRPr lang="de-DE" sz="1000" b="1">
              <a:solidFill>
                <a:schemeClr val="tx1">
                  <a:alpha val="80000"/>
                </a:schemeClr>
              </a:solidFill>
            </a:endParaRPr>
          </a:p>
          <a:p>
            <a:pPr marL="0" indent="0">
              <a:buNone/>
            </a:pPr>
            <a:r>
              <a:rPr lang="de-DE" sz="1000" b="1">
                <a:solidFill>
                  <a:schemeClr val="tx1">
                    <a:alpha val="80000"/>
                  </a:schemeClr>
                </a:solidFill>
              </a:rPr>
              <a:t>  </a:t>
            </a:r>
            <a:r>
              <a:rPr lang="de-DE" sz="2000" b="1">
                <a:solidFill>
                  <a:schemeClr val="tx1">
                    <a:alpha val="80000"/>
                  </a:schemeClr>
                </a:solidFill>
              </a:rPr>
              <a:t>  Auswirkungen
• Verdrängung einheimischer Arten
• Schäden an Pflanzen und Landwirtschaft
• Störung von Ökosystemen
• Gesundheits- und Alltagsprobleme für Menschen
• Bedrohung der Artenvielfalt
    Maßnahmen
• Früherkennung
• Kontrolle von Warentransporten
• Biologische Bekämpfung
• Aufklärung und Forschung
   Zukunft
• weitere Ausbreitung durch Klimawandel
• steigende Schäden und Kosten</a:t>
            </a:r>
          </a:p>
        </p:txBody>
      </p:sp>
      <p:sp>
        <p:nvSpPr>
          <p:cNvPr id="1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288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91E745-D078-0BF3-8F17-17ECA02AC2E3}"/>
              </a:ext>
            </a:extLst>
          </p:cNvPr>
          <p:cNvSpPr>
            <a:spLocks noGrp="1"/>
          </p:cNvSpPr>
          <p:nvPr>
            <p:ph type="title"/>
          </p:nvPr>
        </p:nvSpPr>
        <p:spPr/>
        <p:txBody>
          <a:bodyPr/>
          <a:lstStyle/>
          <a:p>
            <a:r>
              <a:rPr lang="de-DE"/>
              <a:t>Quellen Felix</a:t>
            </a:r>
          </a:p>
        </p:txBody>
      </p:sp>
      <p:sp>
        <p:nvSpPr>
          <p:cNvPr id="3" name="Inhaltsplatzhalter 2">
            <a:extLst>
              <a:ext uri="{FF2B5EF4-FFF2-40B4-BE49-F238E27FC236}">
                <a16:creationId xmlns:a16="http://schemas.microsoft.com/office/drawing/2014/main" id="{97B12181-25C5-D163-61FC-B1C2653BDBBB}"/>
              </a:ext>
            </a:extLst>
          </p:cNvPr>
          <p:cNvSpPr>
            <a:spLocks noGrp="1"/>
          </p:cNvSpPr>
          <p:nvPr>
            <p:ph idx="1"/>
          </p:nvPr>
        </p:nvSpPr>
        <p:spPr>
          <a:xfrm>
            <a:off x="838200" y="1524000"/>
            <a:ext cx="10515600" cy="4652963"/>
          </a:xfrm>
        </p:spPr>
        <p:txBody>
          <a:bodyPr vert="horz" lIns="91440" tIns="45720" rIns="91440" bIns="45720" rtlCol="0" anchor="t">
            <a:normAutofit fontScale="92500" lnSpcReduction="20000"/>
          </a:bodyPr>
          <a:lstStyle/>
          <a:p>
            <a:pPr marL="0" indent="0" algn="just">
              <a:buNone/>
            </a:pPr>
            <a:r>
              <a:rPr lang="de-DE" sz="1200" u="sng">
                <a:latin typeface="Arial"/>
                <a:cs typeface="Arial"/>
                <a:hlinkClick r:id="rId2"/>
              </a:rPr>
              <a:t>https://www.youtube.com/watch?v=7qKgY23bmfo</a:t>
            </a:r>
            <a:endParaRPr lang="de-DE" sz="1200" dirty="0">
              <a:latin typeface="Arial"/>
              <a:cs typeface="Arial"/>
            </a:endParaRPr>
          </a:p>
          <a:p>
            <a:pPr marL="0" indent="0" algn="just">
              <a:buNone/>
            </a:pPr>
            <a:r>
              <a:rPr lang="de-DE" sz="1200" u="sng">
                <a:latin typeface="Arial"/>
                <a:cs typeface="Arial"/>
                <a:hlinkClick r:id="rId3"/>
              </a:rPr>
              <a:t>https://www.youtube.com/watch?v=ESkeAoLb6Nw</a:t>
            </a:r>
            <a:endParaRPr lang="de-DE" sz="1200" dirty="0">
              <a:latin typeface="Arial"/>
              <a:cs typeface="Arial"/>
            </a:endParaRPr>
          </a:p>
          <a:p>
            <a:pPr marL="0" indent="0" algn="just">
              <a:buNone/>
            </a:pPr>
            <a:r>
              <a:rPr lang="de-DE" sz="1200" u="sng">
                <a:latin typeface="Arial"/>
                <a:cs typeface="Arial"/>
                <a:hlinkClick r:id="rId4"/>
              </a:rPr>
              <a:t>https://www.youtube.com/watch?v=ifrGorKqvAc</a:t>
            </a:r>
            <a:endParaRPr lang="de-DE" sz="1200" dirty="0">
              <a:latin typeface="Arial"/>
              <a:cs typeface="Arial"/>
            </a:endParaRPr>
          </a:p>
          <a:p>
            <a:pPr marL="0" indent="0" algn="just">
              <a:buNone/>
            </a:pPr>
            <a:r>
              <a:rPr lang="de-DE" sz="1200" u="sng">
                <a:latin typeface="Arial"/>
                <a:cs typeface="Arial"/>
                <a:hlinkClick r:id="rId5"/>
              </a:rPr>
              <a:t>https://www.youtube.com/watch?v=W7-eOyim7hg</a:t>
            </a:r>
            <a:endParaRPr lang="de-DE" sz="1200" dirty="0">
              <a:latin typeface="Arial"/>
              <a:cs typeface="Arial"/>
            </a:endParaRPr>
          </a:p>
          <a:p>
            <a:pPr marL="0" indent="0">
              <a:buNone/>
            </a:pPr>
            <a:r>
              <a:rPr lang="de-DE" sz="1200" dirty="0">
                <a:hlinkClick r:id="rId6"/>
              </a:rPr>
              <a:t>https://tierpark-b</a:t>
            </a:r>
            <a:endParaRPr lang="de-DE" sz="1200" dirty="0"/>
          </a:p>
          <a:p>
            <a:pPr marL="0" indent="0">
              <a:buNone/>
            </a:pPr>
            <a:r>
              <a:rPr lang="de-DE" sz="1200" dirty="0">
                <a:hlinkClick r:id="rId7"/>
              </a:rPr>
              <a:t>https://crazyants.de/ameisen/lasius-niger/lasius-niger-koenigin-auch-umgezogen/</a:t>
            </a:r>
            <a:endParaRPr lang="de-DE" sz="1200" dirty="0"/>
          </a:p>
          <a:p>
            <a:pPr marL="0" indent="0">
              <a:buNone/>
            </a:pPr>
            <a:r>
              <a:rPr lang="de-DE" sz="1200" dirty="0">
                <a:hlinkClick r:id="rId8"/>
              </a:rPr>
              <a:t>https://www.riffreporter.de/de/wissen/tapinoma-magnum-invasive-druesenameise-deutschland-ausbreitung-bekaempfung</a:t>
            </a:r>
            <a:endParaRPr lang="de-DE" sz="1200" dirty="0"/>
          </a:p>
          <a:p>
            <a:pPr marL="0" indent="0">
              <a:buNone/>
            </a:pPr>
            <a:r>
              <a:rPr lang="de-DE" sz="1200" dirty="0">
                <a:hlinkClick r:id="rId9"/>
              </a:rPr>
              <a:t>https://de.pinterest.com/pin/396176098463429945/</a:t>
            </a:r>
            <a:endParaRPr lang="de-DE" sz="1200" dirty="0"/>
          </a:p>
          <a:p>
            <a:pPr marL="0" indent="0">
              <a:buNone/>
            </a:pPr>
            <a:r>
              <a:rPr lang="de-DE" sz="1200" dirty="0">
                <a:hlinkClick r:id="rId10"/>
              </a:rPr>
              <a:t>https://www.thewildmartin.com/ant-ecology/pheidole-megacephala-care-guide-and-ecology</a:t>
            </a:r>
            <a:endParaRPr lang="de-DE" sz="1200" dirty="0"/>
          </a:p>
          <a:p>
            <a:pPr marL="0" indent="0">
              <a:buNone/>
            </a:pPr>
            <a:r>
              <a:rPr lang="de-DE" sz="1200" dirty="0">
                <a:hlinkClick r:id="rId11"/>
              </a:rPr>
              <a:t>https://www.brisbaneinsects.com/brisbane_ants/Myrmeciinae.htm</a:t>
            </a:r>
            <a:endParaRPr lang="de-DE" sz="1200" dirty="0"/>
          </a:p>
          <a:p>
            <a:pPr marL="0" indent="0">
              <a:buNone/>
            </a:pPr>
            <a:r>
              <a:rPr lang="de-DE" sz="1200" dirty="0">
                <a:hlinkClick r:id="rId12"/>
              </a:rPr>
              <a:t>https://www.youtube.com/watch?v=rT5QY85eAMc</a:t>
            </a:r>
            <a:endParaRPr lang="de-DE" sz="1200" dirty="0"/>
          </a:p>
          <a:p>
            <a:pPr marL="0" indent="0">
              <a:buNone/>
            </a:pPr>
            <a:r>
              <a:rPr lang="de-DE" sz="1200" dirty="0">
                <a:hlinkClick r:id="rId13"/>
              </a:rPr>
              <a:t>https://www.spiegel.de/wissenschaft/natur/kehl-das-sollten-sie-zur-invasion-der-superameisen-in-deutschland-wissen-a-ae522615-ede9-4d83-9679-2bb0f0c5f430</a:t>
            </a:r>
            <a:endParaRPr lang="de-DE" sz="1200" dirty="0"/>
          </a:p>
          <a:p>
            <a:pPr marL="0" indent="0">
              <a:buNone/>
            </a:pPr>
            <a:r>
              <a:rPr lang="de-DE" sz="1200" dirty="0">
                <a:hlinkClick r:id="rId14"/>
              </a:rPr>
              <a:t>https://www.rnd.de/wissen/super-ameise-in-kehl-warum-kann-man-die-tapinoma-nicht-stoppen-VQVV4MH2FFCJBGGTGPQCKJSZPM.html?outputType=valid_amp</a:t>
            </a:r>
            <a:endParaRPr lang="de-DE" sz="1200" dirty="0"/>
          </a:p>
          <a:p>
            <a:pPr marL="0" indent="0">
              <a:buNone/>
            </a:pPr>
            <a:r>
              <a:rPr lang="de-DE" sz="1200" dirty="0">
                <a:hlinkClick r:id="rId15"/>
              </a:rPr>
              <a:t>https://www.plantura.garden/schaedlinge/ameisen/ameisen-und-blattlaeuse</a:t>
            </a:r>
            <a:endParaRPr lang="de-DE" sz="1200" dirty="0"/>
          </a:p>
          <a:p>
            <a:pPr marL="0" indent="0">
              <a:buNone/>
            </a:pPr>
            <a:r>
              <a:rPr lang="de-DE" sz="1200" dirty="0">
                <a:hlinkClick r:id="rId16"/>
              </a:rPr>
              <a:t>https://weltderbienen.ch/imkerpraxis/im-kampf-erlegen/</a:t>
            </a:r>
            <a:endParaRPr lang="de-DE" sz="1200" dirty="0"/>
          </a:p>
          <a:p>
            <a:pPr marL="0" indent="0">
              <a:buNone/>
            </a:pPr>
            <a:r>
              <a:rPr lang="de-DE" sz="1200" dirty="0">
                <a:hlinkClick r:id="rId17"/>
              </a:rPr>
              <a:t>https://www.swr.de/swraktuell/baden-wuerttemberg/tuebingen/anwohner-bekaempfen-invasive-ameisen-in-tuebingen-100.html</a:t>
            </a:r>
            <a:endParaRPr lang="de-DE" sz="1200" dirty="0"/>
          </a:p>
          <a:p>
            <a:pPr marL="0" indent="0">
              <a:buNone/>
            </a:pPr>
            <a:r>
              <a:rPr lang="de-DE" sz="1200" dirty="0">
                <a:hlinkClick r:id="rId18"/>
              </a:rPr>
              <a:t>https://www.rnd.de/bauen-und-wohnen/ameisen-laestige-insekten-oder-nuetzliche-helfer-7VWJHDGNAVA43JTBWABTELFHPY.html</a:t>
            </a:r>
            <a:endParaRPr lang="de-DE" sz="1200" dirty="0"/>
          </a:p>
          <a:p>
            <a:pPr marL="0" indent="0">
              <a:buNone/>
            </a:pPr>
            <a:r>
              <a:rPr lang="de-DE" sz="1200" dirty="0">
                <a:hlinkClick r:id="rId19"/>
              </a:rPr>
              <a:t>https://www.spiegel.de/fotostrecke/ameisen-floss-wie-insekten-in-see-stechen-fotostrecke-67257.html</a:t>
            </a:r>
            <a:endParaRPr lang="de-DE" sz="1200" dirty="0"/>
          </a:p>
          <a:p>
            <a:pPr marL="0" indent="0">
              <a:buNone/>
            </a:pPr>
            <a:r>
              <a:rPr lang="de-DE" sz="1200" dirty="0">
                <a:hlinkClick r:id="rId20"/>
              </a:rPr>
              <a:t>https://www.wurzelwerk.net/gemuesegarten/schaedlinge-nuetzlinge/ameisen/</a:t>
            </a:r>
            <a:endParaRPr lang="de-DE" sz="1200" dirty="0"/>
          </a:p>
          <a:p>
            <a:pPr marL="0" indent="0">
              <a:buNone/>
            </a:pPr>
            <a:endParaRPr lang="de-DE" sz="1200" dirty="0"/>
          </a:p>
        </p:txBody>
      </p:sp>
    </p:spTree>
    <p:extLst>
      <p:ext uri="{BB962C8B-B14F-4D97-AF65-F5344CB8AC3E}">
        <p14:creationId xmlns:p14="http://schemas.microsoft.com/office/powerpoint/2010/main" val="1498999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nhaltsplatzhalter 18" descr="Blattschneiderameisen-Bilder: Stock-Fotos &amp; -Videos. | Adobe Stock">
            <a:extLst>
              <a:ext uri="{FF2B5EF4-FFF2-40B4-BE49-F238E27FC236}">
                <a16:creationId xmlns:a16="http://schemas.microsoft.com/office/drawing/2014/main" id="{7A7FCA51-B754-301C-151D-2DC45E4ED003}"/>
              </a:ext>
            </a:extLst>
          </p:cNvPr>
          <p:cNvPicPr>
            <a:picLocks noChangeAspect="1"/>
          </p:cNvPicPr>
          <p:nvPr/>
        </p:nvPicPr>
        <p:blipFill>
          <a:blip r:embed="rId2"/>
          <a:srcRect l="9271" r="10795" b="-2"/>
          <a:stretch>
            <a:fillRect/>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Inhaltsplatzhalter 10" descr="Forschung aktuell · Außenskelett aus Calcit - Blattschneiderameisen mit  Rüstung · Podcast in der ARD Audiothek">
            <a:extLst>
              <a:ext uri="{FF2B5EF4-FFF2-40B4-BE49-F238E27FC236}">
                <a16:creationId xmlns:a16="http://schemas.microsoft.com/office/drawing/2014/main" id="{BA7E64ED-9B9F-0CEC-47F6-9FDC29D80EF0}"/>
              </a:ext>
            </a:extLst>
          </p:cNvPr>
          <p:cNvPicPr>
            <a:picLocks noChangeAspect="1"/>
          </p:cNvPicPr>
          <p:nvPr/>
        </p:nvPicPr>
        <p:blipFill>
          <a:blip r:embed="rId3"/>
          <a:srcRect t="13777" r="2" b="15510"/>
          <a:stretch>
            <a:fillRect/>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26" name="Inhaltsplatzhalter 25" descr="Ameisen daheim: Faszinierende Haustiere, lästige Plagen">
            <a:extLst>
              <a:ext uri="{FF2B5EF4-FFF2-40B4-BE49-F238E27FC236}">
                <a16:creationId xmlns:a16="http://schemas.microsoft.com/office/drawing/2014/main" id="{EB0AF13B-0E8C-3F38-C0E6-8491F1E713F2}"/>
              </a:ext>
            </a:extLst>
          </p:cNvPr>
          <p:cNvPicPr>
            <a:picLocks noChangeAspect="1"/>
          </p:cNvPicPr>
          <p:nvPr/>
        </p:nvPicPr>
        <p:blipFill>
          <a:blip r:embed="rId4"/>
          <a:srcRect t="3891" b="27048"/>
          <a:stretch>
            <a:fillRect/>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98" name="Freeform: Shape 97">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0" name="Freeform: Shape 99">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DF159760-74D0-EA62-88E5-3D74A5EB0C70}"/>
              </a:ext>
            </a:extLst>
          </p:cNvPr>
          <p:cNvSpPr>
            <a:spLocks noGrp="1"/>
          </p:cNvSpPr>
          <p:nvPr>
            <p:ph type="title"/>
          </p:nvPr>
        </p:nvSpPr>
        <p:spPr>
          <a:xfrm>
            <a:off x="448056" y="685800"/>
            <a:ext cx="2807208" cy="1325563"/>
          </a:xfrm>
        </p:spPr>
        <p:txBody>
          <a:bodyPr>
            <a:normAutofit fontScale="90000"/>
          </a:bodyPr>
          <a:lstStyle/>
          <a:p>
            <a:r>
              <a:rPr lang="de-DE" sz="2000" b="1"/>
              <a:t>Vorstellung der Präsentationsthemen</a:t>
            </a:r>
            <a:br>
              <a:rPr lang="de-DE" sz="2000" b="1"/>
            </a:br>
            <a:br>
              <a:rPr lang="de-DE" sz="2000" b="1"/>
            </a:br>
            <a:r>
              <a:rPr lang="de-DE" sz="2800" b="1">
                <a:solidFill>
                  <a:schemeClr val="tx1">
                    <a:lumMod val="75000"/>
                    <a:lumOff val="25000"/>
                  </a:schemeClr>
                </a:solidFill>
              </a:rPr>
              <a:t>Ameisen: Die heimlichen Weltherrscher</a:t>
            </a:r>
          </a:p>
          <a:p>
            <a:endParaRPr lang="de-DE" sz="2000" b="1"/>
          </a:p>
        </p:txBody>
      </p:sp>
      <p:sp>
        <p:nvSpPr>
          <p:cNvPr id="102" name="Rectangle 101">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Content Placeholder 92">
            <a:extLst>
              <a:ext uri="{FF2B5EF4-FFF2-40B4-BE49-F238E27FC236}">
                <a16:creationId xmlns:a16="http://schemas.microsoft.com/office/drawing/2014/main" id="{5FE4FFDD-FCCA-9BB2-D463-E0BE3C6085D0}"/>
              </a:ext>
            </a:extLst>
          </p:cNvPr>
          <p:cNvSpPr>
            <a:spLocks noGrp="1"/>
          </p:cNvSpPr>
          <p:nvPr>
            <p:ph idx="1"/>
          </p:nvPr>
        </p:nvSpPr>
        <p:spPr>
          <a:xfrm>
            <a:off x="433679" y="2258568"/>
            <a:ext cx="3353547" cy="4310964"/>
          </a:xfrm>
        </p:spPr>
        <p:txBody>
          <a:bodyPr vert="horz" lIns="91440" tIns="45720" rIns="91440" bIns="45720" rtlCol="0" anchor="t">
            <a:noAutofit/>
          </a:bodyPr>
          <a:lstStyle/>
          <a:p>
            <a:r>
              <a:rPr lang="en-US" sz="2000" err="1"/>
              <a:t>Nestaufbau</a:t>
            </a:r>
            <a:r>
              <a:rPr lang="en-US" sz="2000"/>
              <a:t> der </a:t>
            </a:r>
            <a:r>
              <a:rPr lang="en-US" sz="2000" err="1"/>
              <a:t>Blattschneiderameise</a:t>
            </a:r>
          </a:p>
          <a:p>
            <a:r>
              <a:rPr lang="en-US" sz="2000" err="1"/>
              <a:t>Rollenverteilung</a:t>
            </a:r>
            <a:r>
              <a:rPr lang="en-US" sz="2000"/>
              <a:t> der </a:t>
            </a:r>
            <a:r>
              <a:rPr lang="en-US" sz="2000" err="1"/>
              <a:t>Blattschneiderameise</a:t>
            </a:r>
            <a:r>
              <a:rPr lang="en-US" sz="2000"/>
              <a:t> in </a:t>
            </a:r>
            <a:r>
              <a:rPr lang="en-US" sz="2000" err="1"/>
              <a:t>einer</a:t>
            </a:r>
            <a:r>
              <a:rPr lang="en-US" sz="2000"/>
              <a:t> </a:t>
            </a:r>
            <a:r>
              <a:rPr lang="en-US" sz="2000" err="1"/>
              <a:t>Kolonie</a:t>
            </a:r>
            <a:endParaRPr lang="en-US" sz="2000"/>
          </a:p>
          <a:p>
            <a:r>
              <a:rPr lang="en-US" sz="2000" err="1"/>
              <a:t>Nestaufbau</a:t>
            </a:r>
            <a:r>
              <a:rPr lang="en-US" sz="2000"/>
              <a:t> der </a:t>
            </a:r>
            <a:r>
              <a:rPr lang="en-US" sz="2000" err="1"/>
              <a:t>Weberameise</a:t>
            </a:r>
            <a:endParaRPr lang="en-US" sz="2000"/>
          </a:p>
          <a:p>
            <a:r>
              <a:rPr lang="en-US" sz="2000" err="1"/>
              <a:t>Rollenverteilung</a:t>
            </a:r>
            <a:r>
              <a:rPr lang="en-US" sz="2000"/>
              <a:t> der </a:t>
            </a:r>
            <a:r>
              <a:rPr lang="en-US" sz="2000" err="1"/>
              <a:t>Weberameise</a:t>
            </a:r>
            <a:r>
              <a:rPr lang="en-US" sz="2000"/>
              <a:t> in </a:t>
            </a:r>
            <a:r>
              <a:rPr lang="en-US" sz="2000" err="1"/>
              <a:t>einer</a:t>
            </a:r>
            <a:r>
              <a:rPr lang="en-US" sz="2000"/>
              <a:t> </a:t>
            </a:r>
            <a:r>
              <a:rPr lang="en-US" sz="2000" err="1"/>
              <a:t>Kolonie</a:t>
            </a:r>
            <a:endParaRPr lang="en-US" sz="2000"/>
          </a:p>
        </p:txBody>
      </p:sp>
      <p:pic>
        <p:nvPicPr>
          <p:cNvPr id="7" name="Grafik 6" descr="Blattschneiderameise | Tierpark Bern">
            <a:extLst>
              <a:ext uri="{FF2B5EF4-FFF2-40B4-BE49-F238E27FC236}">
                <a16:creationId xmlns:a16="http://schemas.microsoft.com/office/drawing/2014/main" id="{12FBA975-E3BB-3AC1-E8D4-37A6FB8AC0C3}"/>
              </a:ext>
            </a:extLst>
          </p:cNvPr>
          <p:cNvPicPr>
            <a:picLocks noChangeAspect="1"/>
          </p:cNvPicPr>
          <p:nvPr/>
        </p:nvPicPr>
        <p:blipFill>
          <a:blip r:embed="rId5"/>
          <a:srcRect l="5257" r="1083" b="1"/>
          <a:stretch>
            <a:fillRect/>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56" name="Textfeld 55">
            <a:extLst>
              <a:ext uri="{FF2B5EF4-FFF2-40B4-BE49-F238E27FC236}">
                <a16:creationId xmlns:a16="http://schemas.microsoft.com/office/drawing/2014/main" id="{12E04462-B761-8888-68D6-FEBF4F5CC82C}"/>
              </a:ext>
            </a:extLst>
          </p:cNvPr>
          <p:cNvSpPr txBox="1"/>
          <p:nvPr/>
        </p:nvSpPr>
        <p:spPr>
          <a:xfrm>
            <a:off x="0" y="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400"/>
              <a:t>Cedric Andrew Bitter 9c</a:t>
            </a:r>
          </a:p>
        </p:txBody>
      </p:sp>
    </p:spTree>
    <p:extLst>
      <p:ext uri="{BB962C8B-B14F-4D97-AF65-F5344CB8AC3E}">
        <p14:creationId xmlns:p14="http://schemas.microsoft.com/office/powerpoint/2010/main" val="247774656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4"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91F66236-B7FA-C8CB-03DB-306D4BAD998F}"/>
              </a:ext>
            </a:extLst>
          </p:cNvPr>
          <p:cNvSpPr>
            <a:spLocks noGrp="1"/>
          </p:cNvSpPr>
          <p:nvPr>
            <p:ph type="title"/>
          </p:nvPr>
        </p:nvSpPr>
        <p:spPr>
          <a:xfrm>
            <a:off x="1179226" y="1280679"/>
            <a:ext cx="9833548" cy="1325563"/>
          </a:xfrm>
        </p:spPr>
        <p:txBody>
          <a:bodyPr vert="horz" lIns="91440" tIns="45720" rIns="91440" bIns="45720" rtlCol="0" anchor="b">
            <a:noAutofit/>
          </a:bodyPr>
          <a:lstStyle/>
          <a:p>
            <a:pPr algn="ctr"/>
            <a:r>
              <a:rPr lang="de-DE" sz="2800" b="1">
                <a:solidFill>
                  <a:schemeClr val="tx2"/>
                </a:solidFill>
              </a:rPr>
              <a:t> Nestaufbau der Blattschneiderameise</a:t>
            </a:r>
            <a:br>
              <a:rPr lang="de-DE" sz="2800" b="1"/>
            </a:br>
            <a:br>
              <a:rPr lang="de-DE" sz="2800"/>
            </a:br>
            <a:br>
              <a:rPr lang="de-DE" sz="2800"/>
            </a:br>
            <a:endParaRPr lang="de-DE" sz="2000">
              <a:solidFill>
                <a:schemeClr val="tx2"/>
              </a:solidFill>
            </a:endParaRPr>
          </a:p>
        </p:txBody>
      </p:sp>
      <p:grpSp>
        <p:nvGrpSpPr>
          <p:cNvPr id="376"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0130D3D6-1FE9-DDE3-597A-F3AD95647888}"/>
              </a:ext>
            </a:extLst>
          </p:cNvPr>
          <p:cNvSpPr>
            <a:spLocks noGrp="1"/>
          </p:cNvSpPr>
          <p:nvPr>
            <p:ph idx="1"/>
          </p:nvPr>
        </p:nvSpPr>
        <p:spPr>
          <a:xfrm>
            <a:off x="999309" y="2605229"/>
            <a:ext cx="9833548" cy="2693976"/>
          </a:xfrm>
        </p:spPr>
        <p:txBody>
          <a:bodyPr vert="horz" lIns="91440" tIns="45720" rIns="91440" bIns="45720" rtlCol="0" anchor="t">
            <a:noAutofit/>
          </a:bodyPr>
          <a:lstStyle/>
          <a:p>
            <a:r>
              <a:rPr lang="de-DE" sz="2400">
                <a:solidFill>
                  <a:schemeClr val="tx2"/>
                </a:solidFill>
              </a:rPr>
              <a:t>Gründungskammer</a:t>
            </a:r>
          </a:p>
          <a:p>
            <a:r>
              <a:rPr lang="de-DE" sz="2400">
                <a:solidFill>
                  <a:schemeClr val="tx2"/>
                </a:solidFill>
              </a:rPr>
              <a:t>Brutkammer</a:t>
            </a:r>
          </a:p>
          <a:p>
            <a:r>
              <a:rPr lang="de-DE" sz="2400">
                <a:solidFill>
                  <a:schemeClr val="tx2"/>
                </a:solidFill>
              </a:rPr>
              <a:t>Königskammer</a:t>
            </a:r>
          </a:p>
          <a:p>
            <a:r>
              <a:rPr lang="de-DE" sz="2400">
                <a:solidFill>
                  <a:schemeClr val="tx2"/>
                </a:solidFill>
              </a:rPr>
              <a:t>Pilz- und Futterkammer</a:t>
            </a:r>
          </a:p>
          <a:p>
            <a:r>
              <a:rPr lang="de-DE" sz="2400">
                <a:solidFill>
                  <a:schemeClr val="tx2"/>
                </a:solidFill>
              </a:rPr>
              <a:t>Entsorgungskammer</a:t>
            </a:r>
          </a:p>
          <a:p>
            <a:r>
              <a:rPr lang="de-DE" sz="2400">
                <a:solidFill>
                  <a:schemeClr val="tx2"/>
                </a:solidFill>
              </a:rPr>
              <a:t>Tunnel und Gänge</a:t>
            </a:r>
          </a:p>
          <a:p>
            <a:endParaRPr lang="de-DE" sz="2000">
              <a:solidFill>
                <a:schemeClr val="tx2"/>
              </a:solidFill>
            </a:endParaRPr>
          </a:p>
        </p:txBody>
      </p:sp>
      <p:grpSp>
        <p:nvGrpSpPr>
          <p:cNvPr id="37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814605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764F5B5-100B-0D44-9A5F-96DA9441EC95}"/>
              </a:ext>
            </a:extLst>
          </p:cNvPr>
          <p:cNvSpPr>
            <a:spLocks noGrp="1"/>
          </p:cNvSpPr>
          <p:nvPr>
            <p:ph type="title"/>
          </p:nvPr>
        </p:nvSpPr>
        <p:spPr>
          <a:xfrm>
            <a:off x="640080" y="325369"/>
            <a:ext cx="4368602" cy="1956841"/>
          </a:xfrm>
        </p:spPr>
        <p:txBody>
          <a:bodyPr anchor="b">
            <a:normAutofit/>
          </a:bodyPr>
          <a:lstStyle/>
          <a:p>
            <a:r>
              <a:rPr lang="de-DE" sz="4200"/>
              <a:t>Die Brut- und Gründungskammer</a:t>
            </a:r>
          </a:p>
        </p:txBody>
      </p:sp>
      <p:sp>
        <p:nvSpPr>
          <p:cNvPr id="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DF2D51A6-F83A-C7CC-F673-0DF28ABC5482}"/>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de-DE" sz="2000"/>
              <a:t>Die Gründungskammer ist die erste Kammer der Kolonie, die meist am Anfang von der Königen gebaut wurde</a:t>
            </a:r>
          </a:p>
          <a:p>
            <a:r>
              <a:rPr lang="de-DE" sz="2000"/>
              <a:t>Die Gründungskammer ist meist eine Art provisorische Brutkammer</a:t>
            </a:r>
          </a:p>
          <a:p>
            <a:r>
              <a:rPr lang="de-DE" sz="2000"/>
              <a:t>Im späteren Verlauf der Kolonie wird die Brutkammer meist relativ tief im Boden gebaut, um sie vor Gefahren zu schützen</a:t>
            </a:r>
          </a:p>
          <a:p>
            <a:endParaRPr lang="de-DE" sz="2000"/>
          </a:p>
          <a:p>
            <a:pPr marL="0" indent="0">
              <a:buNone/>
            </a:pPr>
            <a:endParaRPr lang="de-DE" sz="2000"/>
          </a:p>
        </p:txBody>
      </p:sp>
      <p:pic>
        <p:nvPicPr>
          <p:cNvPr id="5" name="Grafik 4" descr="Brutentwicklung bei Blattschneiderameisen im Zeitraffer – Crazy Ants">
            <a:extLst>
              <a:ext uri="{FF2B5EF4-FFF2-40B4-BE49-F238E27FC236}">
                <a16:creationId xmlns:a16="http://schemas.microsoft.com/office/drawing/2014/main" id="{1FE715DD-29BA-37BB-AE8C-B273B1EE354A}"/>
              </a:ext>
            </a:extLst>
          </p:cNvPr>
          <p:cNvPicPr>
            <a:picLocks noChangeAspect="1"/>
          </p:cNvPicPr>
          <p:nvPr/>
        </p:nvPicPr>
        <p:blipFill>
          <a:blip r:embed="rId2"/>
          <a:srcRect l="21409" r="22170"/>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5563403"/>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54C3E30-73E1-677B-980C-414EF74AE5F8}"/>
              </a:ext>
            </a:extLst>
          </p:cNvPr>
          <p:cNvSpPr>
            <a:spLocks noGrp="1"/>
          </p:cNvSpPr>
          <p:nvPr>
            <p:ph type="title"/>
          </p:nvPr>
        </p:nvSpPr>
        <p:spPr>
          <a:xfrm>
            <a:off x="589009" y="502400"/>
            <a:ext cx="3367171" cy="1818064"/>
          </a:xfrm>
        </p:spPr>
        <p:txBody>
          <a:bodyPr>
            <a:normAutofit/>
          </a:bodyPr>
          <a:lstStyle/>
          <a:p>
            <a:pPr algn="ctr"/>
            <a:r>
              <a:rPr lang="de-DE" sz="2400" i="1"/>
              <a:t>Der Mutualismus zwischen den Blattschneiderameisen und den Pilzen der Gattung Egerschirmling </a:t>
            </a:r>
          </a:p>
        </p:txBody>
      </p:sp>
      <p:pic>
        <p:nvPicPr>
          <p:cNvPr id="4" name="Inhaltsplatzhalter 3" descr="Symbiose: Die Anti-Resistenz-Strategie der Blattschneiderameisen - Spektrum  der Wissenschaft">
            <a:extLst>
              <a:ext uri="{FF2B5EF4-FFF2-40B4-BE49-F238E27FC236}">
                <a16:creationId xmlns:a16="http://schemas.microsoft.com/office/drawing/2014/main" id="{CC562AE1-99C7-5D9B-F24E-07F31870F652}"/>
              </a:ext>
            </a:extLst>
          </p:cNvPr>
          <p:cNvPicPr>
            <a:picLocks noChangeAspect="1"/>
          </p:cNvPicPr>
          <p:nvPr/>
        </p:nvPicPr>
        <p:blipFill>
          <a:blip r:embed="rId2"/>
          <a:srcRect t="13508" b="21891"/>
          <a:stretch>
            <a:fillRect/>
          </a:stretch>
        </p:blipFill>
        <p:spPr>
          <a:xfrm>
            <a:off x="4555236" y="6"/>
            <a:ext cx="7636763" cy="2762724"/>
          </a:xfrm>
          <a:prstGeom prst="rect">
            <a:avLst/>
          </a:prstGeom>
        </p:spPr>
      </p:pic>
      <p:sp>
        <p:nvSpPr>
          <p:cNvPr id="36" name="Rectangle 35">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6" name="Grafik 5" descr="Regenwald-Tiere – Blattschneiderameisen - Abenteuer Regenwald">
            <a:extLst>
              <a:ext uri="{FF2B5EF4-FFF2-40B4-BE49-F238E27FC236}">
                <a16:creationId xmlns:a16="http://schemas.microsoft.com/office/drawing/2014/main" id="{913E4674-1C0A-A732-073E-393061693B7F}"/>
              </a:ext>
            </a:extLst>
          </p:cNvPr>
          <p:cNvPicPr>
            <a:picLocks noChangeAspect="1"/>
          </p:cNvPicPr>
          <p:nvPr/>
        </p:nvPicPr>
        <p:blipFill>
          <a:blip r:embed="rId3"/>
          <a:srcRect l="22012" r="9465" b="-1"/>
          <a:stretch>
            <a:fillRect/>
          </a:stretch>
        </p:blipFill>
        <p:spPr>
          <a:xfrm>
            <a:off x="-1" y="2826737"/>
            <a:ext cx="4565779" cy="4031263"/>
          </a:xfrm>
          <a:prstGeom prst="rect">
            <a:avLst/>
          </a:prstGeom>
        </p:spPr>
      </p:pic>
      <p:sp>
        <p:nvSpPr>
          <p:cNvPr id="28" name="Content Placeholder 16">
            <a:extLst>
              <a:ext uri="{FF2B5EF4-FFF2-40B4-BE49-F238E27FC236}">
                <a16:creationId xmlns:a16="http://schemas.microsoft.com/office/drawing/2014/main" id="{9865035E-2276-7D8A-3898-48E761330816}"/>
              </a:ext>
            </a:extLst>
          </p:cNvPr>
          <p:cNvSpPr>
            <a:spLocks noGrp="1"/>
          </p:cNvSpPr>
          <p:nvPr>
            <p:ph idx="1"/>
          </p:nvPr>
        </p:nvSpPr>
        <p:spPr>
          <a:xfrm>
            <a:off x="5449633" y="3455208"/>
            <a:ext cx="5742432" cy="2344708"/>
          </a:xfrm>
        </p:spPr>
        <p:txBody>
          <a:bodyPr anchor="ctr">
            <a:normAutofit/>
          </a:bodyPr>
          <a:lstStyle/>
          <a:p>
            <a:r>
              <a:rPr lang="en-US" sz="2400" err="1"/>
              <a:t>Blattschneiderameisen</a:t>
            </a:r>
            <a:r>
              <a:rPr lang="en-US" sz="2400"/>
              <a:t> leben in </a:t>
            </a:r>
            <a:r>
              <a:rPr lang="en-US" sz="2400" err="1"/>
              <a:t>einem</a:t>
            </a:r>
            <a:r>
              <a:rPr lang="en-US" sz="2400"/>
              <a:t> </a:t>
            </a:r>
            <a:r>
              <a:rPr lang="en-US" sz="2400" err="1"/>
              <a:t>Mutualismus</a:t>
            </a:r>
            <a:r>
              <a:rPr lang="en-US" sz="2400"/>
              <a:t> </a:t>
            </a:r>
            <a:r>
              <a:rPr lang="en-US" sz="2400" err="1"/>
              <a:t>mit</a:t>
            </a:r>
            <a:r>
              <a:rPr lang="en-US" sz="2400"/>
              <a:t> den </a:t>
            </a:r>
            <a:r>
              <a:rPr lang="en-US" sz="2400" err="1"/>
              <a:t>Pilzen</a:t>
            </a:r>
            <a:r>
              <a:rPr lang="en-US" sz="2400"/>
              <a:t> der </a:t>
            </a:r>
            <a:r>
              <a:rPr lang="en-US" sz="2400" err="1"/>
              <a:t>Gattung</a:t>
            </a:r>
            <a:r>
              <a:rPr lang="en-US" sz="2400"/>
              <a:t> </a:t>
            </a:r>
            <a:r>
              <a:rPr lang="en-US" sz="2400" err="1"/>
              <a:t>Egerschirmlinge</a:t>
            </a:r>
            <a:r>
              <a:rPr lang="en-US" sz="2400"/>
              <a:t>.  </a:t>
            </a:r>
            <a:r>
              <a:rPr lang="en-US" sz="2400" err="1"/>
              <a:t>Mutualismus</a:t>
            </a:r>
            <a:r>
              <a:rPr lang="en-US" sz="2400"/>
              <a:t> </a:t>
            </a:r>
            <a:r>
              <a:rPr lang="en-US" sz="2400" err="1"/>
              <a:t>bezeichnet</a:t>
            </a:r>
            <a:r>
              <a:rPr lang="en-US" sz="2400"/>
              <a:t> man </a:t>
            </a:r>
            <a:r>
              <a:rPr lang="en-US" sz="2400" err="1"/>
              <a:t>als</a:t>
            </a:r>
            <a:r>
              <a:rPr lang="en-US" sz="2400"/>
              <a:t> </a:t>
            </a:r>
            <a:r>
              <a:rPr lang="en-US" sz="2400" err="1"/>
              <a:t>eine</a:t>
            </a:r>
            <a:r>
              <a:rPr lang="en-US" sz="2400"/>
              <a:t> Art der Symbiose </a:t>
            </a:r>
            <a:r>
              <a:rPr lang="en-US" sz="2400" err="1"/>
              <a:t>mit</a:t>
            </a:r>
            <a:r>
              <a:rPr lang="en-US" sz="2400"/>
              <a:t> </a:t>
            </a:r>
            <a:r>
              <a:rPr lang="en-US" sz="2400" err="1"/>
              <a:t>maximalem</a:t>
            </a:r>
            <a:r>
              <a:rPr lang="en-US" sz="2400"/>
              <a:t> Profit </a:t>
            </a:r>
            <a:r>
              <a:rPr lang="en-US" sz="2400" err="1"/>
              <a:t>aus</a:t>
            </a:r>
            <a:r>
              <a:rPr lang="en-US" sz="2400"/>
              <a:t> der Sicht von </a:t>
            </a:r>
            <a:r>
              <a:rPr lang="en-US" sz="2400" err="1"/>
              <a:t>beiden</a:t>
            </a:r>
            <a:r>
              <a:rPr lang="en-US" sz="2400"/>
              <a:t> Seiten.</a:t>
            </a:r>
          </a:p>
        </p:txBody>
      </p:sp>
      <p:sp>
        <p:nvSpPr>
          <p:cNvPr id="38" name="Rectangle 37">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0" name="Textfeld 9">
            <a:extLst>
              <a:ext uri="{FF2B5EF4-FFF2-40B4-BE49-F238E27FC236}">
                <a16:creationId xmlns:a16="http://schemas.microsoft.com/office/drawing/2014/main" id="{87169E97-C97A-0491-56C3-A2833F3F131A}"/>
              </a:ext>
            </a:extLst>
          </p:cNvPr>
          <p:cNvSpPr txBox="1"/>
          <p:nvPr/>
        </p:nvSpPr>
        <p:spPr>
          <a:xfrm>
            <a:off x="0" y="0"/>
            <a:ext cx="45499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de-DE"/>
              <a:t>                            </a:t>
            </a:r>
            <a:r>
              <a:rPr lang="de-DE" sz="2400" b="1"/>
              <a:t>Der Pilzgarten</a:t>
            </a:r>
          </a:p>
        </p:txBody>
      </p:sp>
    </p:spTree>
    <p:extLst>
      <p:ext uri="{BB962C8B-B14F-4D97-AF65-F5344CB8AC3E}">
        <p14:creationId xmlns:p14="http://schemas.microsoft.com/office/powerpoint/2010/main" val="1782511725"/>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ussdiagramm: Alternativer Prozess 12">
            <a:extLst>
              <a:ext uri="{FF2B5EF4-FFF2-40B4-BE49-F238E27FC236}">
                <a16:creationId xmlns:a16="http://schemas.microsoft.com/office/drawing/2014/main" id="{730FB74D-42ED-6F76-D692-56C11A74B9D5}"/>
              </a:ext>
            </a:extLst>
          </p:cNvPr>
          <p:cNvSpPr/>
          <p:nvPr/>
        </p:nvSpPr>
        <p:spPr>
          <a:xfrm>
            <a:off x="4713113" y="5009444"/>
            <a:ext cx="2565398" cy="1148869"/>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a:t>Larven und Ameisen der Kolonie ernähren sich vom Pilz</a:t>
            </a:r>
          </a:p>
        </p:txBody>
      </p:sp>
      <p:sp>
        <p:nvSpPr>
          <p:cNvPr id="14" name="Flussdiagramm: Alternativer Prozess 13">
            <a:extLst>
              <a:ext uri="{FF2B5EF4-FFF2-40B4-BE49-F238E27FC236}">
                <a16:creationId xmlns:a16="http://schemas.microsoft.com/office/drawing/2014/main" id="{BBCA1128-0D56-5681-C162-8A1329E1CBA3}"/>
              </a:ext>
            </a:extLst>
          </p:cNvPr>
          <p:cNvSpPr/>
          <p:nvPr/>
        </p:nvSpPr>
        <p:spPr>
          <a:xfrm>
            <a:off x="1072443" y="2723442"/>
            <a:ext cx="2198511" cy="1148868"/>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a:t>Verfütterung von bestimmten Blättern durch die Ameisen</a:t>
            </a:r>
          </a:p>
        </p:txBody>
      </p:sp>
      <p:sp>
        <p:nvSpPr>
          <p:cNvPr id="15" name="Flussdiagramm: Alternativer Prozess 14">
            <a:extLst>
              <a:ext uri="{FF2B5EF4-FFF2-40B4-BE49-F238E27FC236}">
                <a16:creationId xmlns:a16="http://schemas.microsoft.com/office/drawing/2014/main" id="{DEC699B0-EFE6-E894-6625-62071600E28E}"/>
              </a:ext>
            </a:extLst>
          </p:cNvPr>
          <p:cNvSpPr/>
          <p:nvPr/>
        </p:nvSpPr>
        <p:spPr>
          <a:xfrm>
            <a:off x="4572000" y="2723444"/>
            <a:ext cx="3045176" cy="1148869"/>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a:t>Der Mutualismus zwischen den Egerschirmlingen und der Blattschneiderameise</a:t>
            </a:r>
          </a:p>
        </p:txBody>
      </p:sp>
      <p:sp>
        <p:nvSpPr>
          <p:cNvPr id="16" name="Flussdiagramm: Alternativer Prozess 15">
            <a:extLst>
              <a:ext uri="{FF2B5EF4-FFF2-40B4-BE49-F238E27FC236}">
                <a16:creationId xmlns:a16="http://schemas.microsoft.com/office/drawing/2014/main" id="{9BCCF49F-34F7-522C-053B-397C16303C53}"/>
              </a:ext>
            </a:extLst>
          </p:cNvPr>
          <p:cNvSpPr/>
          <p:nvPr/>
        </p:nvSpPr>
        <p:spPr>
          <a:xfrm>
            <a:off x="1467556" y="733776"/>
            <a:ext cx="2184399" cy="1148870"/>
          </a:xfrm>
          <a:prstGeom prst="flowChartAlternateProcess">
            <a:avLst/>
          </a:prstGeom>
        </p:spPr>
        <p:style>
          <a:lnRef idx="1">
            <a:schemeClr val="dk1"/>
          </a:lnRef>
          <a:fillRef idx="2">
            <a:schemeClr val="dk1"/>
          </a:fillRef>
          <a:effectRef idx="1">
            <a:schemeClr val="dk1"/>
          </a:effectRef>
          <a:fontRef idx="minor">
            <a:schemeClr val="dk1"/>
          </a:fontRef>
        </p:style>
        <p:txBody>
          <a:bodyPr lIns="91440" tIns="45720" rIns="91440" bIns="45720" rtlCol="0" anchor="ctr"/>
          <a:lstStyle/>
          <a:p>
            <a:pPr algn="ctr"/>
            <a:r>
              <a:rPr lang="de-DE"/>
              <a:t>Vermehrung des Pilzes durch </a:t>
            </a:r>
            <a:r>
              <a:rPr lang="de-DE" err="1"/>
              <a:t>zb</a:t>
            </a:r>
            <a:r>
              <a:rPr lang="de-DE"/>
              <a:t> regelmäßiges Füttern</a:t>
            </a:r>
          </a:p>
        </p:txBody>
      </p:sp>
      <p:sp>
        <p:nvSpPr>
          <p:cNvPr id="21" name="Rechteck: abgerundete Ecken 20">
            <a:extLst>
              <a:ext uri="{FF2B5EF4-FFF2-40B4-BE49-F238E27FC236}">
                <a16:creationId xmlns:a16="http://schemas.microsoft.com/office/drawing/2014/main" id="{F46A7D51-1680-0823-7E61-C5929DEA52E3}"/>
              </a:ext>
            </a:extLst>
          </p:cNvPr>
          <p:cNvSpPr/>
          <p:nvPr/>
        </p:nvSpPr>
        <p:spPr>
          <a:xfrm>
            <a:off x="8551334" y="733780"/>
            <a:ext cx="2198511" cy="114017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a:t>Der Pilz hat die Möglichkeit fortzubestehen und zu überleben</a:t>
            </a:r>
          </a:p>
        </p:txBody>
      </p:sp>
      <p:sp>
        <p:nvSpPr>
          <p:cNvPr id="23" name="Rechteck: abgerundete Ecken 22">
            <a:extLst>
              <a:ext uri="{FF2B5EF4-FFF2-40B4-BE49-F238E27FC236}">
                <a16:creationId xmlns:a16="http://schemas.microsoft.com/office/drawing/2014/main" id="{A0B4C2DB-D464-4FE7-2770-AC27F7FA3048}"/>
              </a:ext>
            </a:extLst>
          </p:cNvPr>
          <p:cNvSpPr/>
          <p:nvPr/>
        </p:nvSpPr>
        <p:spPr>
          <a:xfrm>
            <a:off x="8932334" y="2723444"/>
            <a:ext cx="2565397" cy="114017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a:t>Ohne die Blattschneiderameise würde der Pilz sterben</a:t>
            </a:r>
          </a:p>
        </p:txBody>
      </p:sp>
      <p:sp>
        <p:nvSpPr>
          <p:cNvPr id="24" name="Pfeil: nach rechts 23">
            <a:extLst>
              <a:ext uri="{FF2B5EF4-FFF2-40B4-BE49-F238E27FC236}">
                <a16:creationId xmlns:a16="http://schemas.microsoft.com/office/drawing/2014/main" id="{DDA12284-EE62-357E-056C-3587CD253F30}"/>
              </a:ext>
            </a:extLst>
          </p:cNvPr>
          <p:cNvSpPr/>
          <p:nvPr/>
        </p:nvSpPr>
        <p:spPr>
          <a:xfrm>
            <a:off x="7620001" y="3062109"/>
            <a:ext cx="131707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Pfeil: nach unten 24">
            <a:extLst>
              <a:ext uri="{FF2B5EF4-FFF2-40B4-BE49-F238E27FC236}">
                <a16:creationId xmlns:a16="http://schemas.microsoft.com/office/drawing/2014/main" id="{78003682-9332-5B8F-DF61-B05FE2E47172}"/>
              </a:ext>
            </a:extLst>
          </p:cNvPr>
          <p:cNvSpPr/>
          <p:nvPr/>
        </p:nvSpPr>
        <p:spPr>
          <a:xfrm>
            <a:off x="5757333" y="3866443"/>
            <a:ext cx="484632" cy="11477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feil: nach oben 25">
            <a:extLst>
              <a:ext uri="{FF2B5EF4-FFF2-40B4-BE49-F238E27FC236}">
                <a16:creationId xmlns:a16="http://schemas.microsoft.com/office/drawing/2014/main" id="{7079CB62-91FA-49A5-0DB0-1BF63478548C}"/>
              </a:ext>
            </a:extLst>
          </p:cNvPr>
          <p:cNvSpPr/>
          <p:nvPr/>
        </p:nvSpPr>
        <p:spPr>
          <a:xfrm>
            <a:off x="5856110" y="1580445"/>
            <a:ext cx="484632" cy="114774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abgerundete Ecken 26">
            <a:extLst>
              <a:ext uri="{FF2B5EF4-FFF2-40B4-BE49-F238E27FC236}">
                <a16:creationId xmlns:a16="http://schemas.microsoft.com/office/drawing/2014/main" id="{54003244-277C-09CD-4C10-66ED2D9C956B}"/>
              </a:ext>
            </a:extLst>
          </p:cNvPr>
          <p:cNvSpPr/>
          <p:nvPr/>
        </p:nvSpPr>
        <p:spPr>
          <a:xfrm>
            <a:off x="4713109" y="380999"/>
            <a:ext cx="2565399" cy="114017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a:t>Ohne den Pilz würde die Blattschneiderameise sterben</a:t>
            </a:r>
          </a:p>
        </p:txBody>
      </p:sp>
      <p:sp>
        <p:nvSpPr>
          <p:cNvPr id="29" name="Pfeil: nach oben 28">
            <a:extLst>
              <a:ext uri="{FF2B5EF4-FFF2-40B4-BE49-F238E27FC236}">
                <a16:creationId xmlns:a16="http://schemas.microsoft.com/office/drawing/2014/main" id="{AA67B013-B5F7-34A6-0554-089A184FB987}"/>
              </a:ext>
            </a:extLst>
          </p:cNvPr>
          <p:cNvSpPr/>
          <p:nvPr/>
        </p:nvSpPr>
        <p:spPr>
          <a:xfrm rot="2700000">
            <a:off x="7797683" y="1602027"/>
            <a:ext cx="498744" cy="13594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oben 29">
            <a:extLst>
              <a:ext uri="{FF2B5EF4-FFF2-40B4-BE49-F238E27FC236}">
                <a16:creationId xmlns:a16="http://schemas.microsoft.com/office/drawing/2014/main" id="{23305393-D9B9-C87C-4546-BEAAB5C7ECC4}"/>
              </a:ext>
            </a:extLst>
          </p:cNvPr>
          <p:cNvSpPr/>
          <p:nvPr/>
        </p:nvSpPr>
        <p:spPr>
          <a:xfrm rot="18900000">
            <a:off x="3915185" y="1608018"/>
            <a:ext cx="484632" cy="13594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Pfeil: nach links 30">
            <a:extLst>
              <a:ext uri="{FF2B5EF4-FFF2-40B4-BE49-F238E27FC236}">
                <a16:creationId xmlns:a16="http://schemas.microsoft.com/office/drawing/2014/main" id="{24E31DCF-B541-BF5C-350F-5EA2F8671391}"/>
              </a:ext>
            </a:extLst>
          </p:cNvPr>
          <p:cNvSpPr/>
          <p:nvPr/>
        </p:nvSpPr>
        <p:spPr>
          <a:xfrm>
            <a:off x="3273778" y="3062111"/>
            <a:ext cx="1302962"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5229425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FBFC6AB-D0ED-EB89-88C2-8EEE9EFEDA08}"/>
              </a:ext>
            </a:extLst>
          </p:cNvPr>
          <p:cNvSpPr>
            <a:spLocks noGrp="1"/>
          </p:cNvSpPr>
          <p:nvPr>
            <p:ph type="title"/>
          </p:nvPr>
        </p:nvSpPr>
        <p:spPr>
          <a:xfrm>
            <a:off x="341778" y="1153572"/>
            <a:ext cx="3545456" cy="4964370"/>
          </a:xfrm>
        </p:spPr>
        <p:txBody>
          <a:bodyPr>
            <a:normAutofit/>
          </a:bodyPr>
          <a:lstStyle/>
          <a:p>
            <a:r>
              <a:rPr lang="de-DE" sz="2800" b="1">
                <a:solidFill>
                  <a:srgbClr val="FFFFFF"/>
                </a:solidFill>
              </a:rPr>
              <a:t>Königs- und Entsorgungskammer, Tunnel und Gänge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Inhaltsplatzhalter 2">
            <a:extLst>
              <a:ext uri="{FF2B5EF4-FFF2-40B4-BE49-F238E27FC236}">
                <a16:creationId xmlns:a16="http://schemas.microsoft.com/office/drawing/2014/main" id="{BD034C70-C301-0EFF-4C42-40A082FCE4B5}"/>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de-DE" sz="2400"/>
              <a:t>In der Königskammer lebt die Königen. Diese legt dort die Eier, die daraufhin von den Arbeiterinnen in die Brutkammer zur Pflege transportiert werden</a:t>
            </a:r>
          </a:p>
          <a:p>
            <a:endParaRPr lang="de-DE" sz="2400"/>
          </a:p>
          <a:p>
            <a:r>
              <a:rPr lang="de-DE" sz="2400"/>
              <a:t>Die Entsorgungskammer dient als eine Art Mülleimer für die Kolonie, damit diese stets sauber und vor Schimmel geschützt bleibt.</a:t>
            </a:r>
          </a:p>
          <a:p>
            <a:endParaRPr lang="de-DE" sz="2400"/>
          </a:p>
          <a:p>
            <a:r>
              <a:rPr lang="de-DE" sz="2400"/>
              <a:t>Tunnel und Gänge haben den Zweck die verschiedenen Kammern miteinander zu verbinden, damit die Kolonie übersichtlich bleibt.</a:t>
            </a:r>
            <a:br>
              <a:rPr lang="de-DE" sz="2400"/>
            </a:br>
            <a:endParaRPr lang="de-DE" sz="2400"/>
          </a:p>
        </p:txBody>
      </p:sp>
    </p:spTree>
    <p:extLst>
      <p:ext uri="{BB962C8B-B14F-4D97-AF65-F5344CB8AC3E}">
        <p14:creationId xmlns:p14="http://schemas.microsoft.com/office/powerpoint/2010/main" val="233558662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8E0919AE-B384-4D4A-9837-F629B1CF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5CAAE03-1BC7-7A9B-8B22-D1CC58EE9CF3}"/>
              </a:ext>
            </a:extLst>
          </p:cNvPr>
          <p:cNvSpPr>
            <a:spLocks noGrp="1"/>
          </p:cNvSpPr>
          <p:nvPr>
            <p:ph type="title"/>
          </p:nvPr>
        </p:nvSpPr>
        <p:spPr>
          <a:xfrm>
            <a:off x="6151294" y="486184"/>
            <a:ext cx="5397237" cy="1325563"/>
          </a:xfrm>
        </p:spPr>
        <p:txBody>
          <a:bodyPr>
            <a:normAutofit/>
          </a:bodyPr>
          <a:lstStyle/>
          <a:p>
            <a:r>
              <a:rPr lang="de-DE"/>
              <a:t>Einleitung</a:t>
            </a:r>
          </a:p>
        </p:txBody>
      </p:sp>
      <p:sp>
        <p:nvSpPr>
          <p:cNvPr id="17" name="Oval 1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8049" y="1533388"/>
            <a:ext cx="754056" cy="7336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Grafik 4" descr="Der Ameisenstaat – rote Waldameise erklärt inkl. Übungen">
            <a:extLst>
              <a:ext uri="{FF2B5EF4-FFF2-40B4-BE49-F238E27FC236}">
                <a16:creationId xmlns:a16="http://schemas.microsoft.com/office/drawing/2014/main" id="{8199D771-6E63-EBA7-B823-3D02EA84C0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9691" y="579155"/>
            <a:ext cx="2915385" cy="2642068"/>
          </a:xfrm>
          <a:custGeom>
            <a:avLst/>
            <a:gdLst/>
            <a:ahLst/>
            <a:cxnLst/>
            <a:rect l="l" t="t" r="r" b="b"/>
            <a:pathLst>
              <a:path w="4252881" h="4252881">
                <a:moveTo>
                  <a:pt x="95137" y="0"/>
                </a:moveTo>
                <a:lnTo>
                  <a:pt x="4157744" y="0"/>
                </a:lnTo>
                <a:cubicBezTo>
                  <a:pt x="4210287" y="0"/>
                  <a:pt x="4252881" y="42594"/>
                  <a:pt x="4252881" y="95137"/>
                </a:cubicBezTo>
                <a:lnTo>
                  <a:pt x="4252881" y="4157744"/>
                </a:lnTo>
                <a:cubicBezTo>
                  <a:pt x="4252881" y="4210287"/>
                  <a:pt x="4210287" y="4252881"/>
                  <a:pt x="4157744" y="4252881"/>
                </a:cubicBezTo>
                <a:lnTo>
                  <a:pt x="95137" y="4252881"/>
                </a:lnTo>
                <a:cubicBezTo>
                  <a:pt x="42594" y="4252881"/>
                  <a:pt x="0" y="4210287"/>
                  <a:pt x="0" y="4157744"/>
                </a:cubicBezTo>
                <a:lnTo>
                  <a:pt x="0" y="95137"/>
                </a:lnTo>
                <a:cubicBezTo>
                  <a:pt x="0" y="42594"/>
                  <a:pt x="42594" y="0"/>
                  <a:pt x="95137" y="0"/>
                </a:cubicBezTo>
                <a:close/>
              </a:path>
            </a:pathLst>
          </a:custGeom>
        </p:spPr>
      </p:pic>
      <p:sp>
        <p:nvSpPr>
          <p:cNvPr id="15" name="Rectangle 14">
            <a:extLst>
              <a:ext uri="{FF2B5EF4-FFF2-40B4-BE49-F238E27FC236}">
                <a16:creationId xmlns:a16="http://schemas.microsoft.com/office/drawing/2014/main" id="{107D50C9-F568-423A-A839-B49874AAE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86024" y="4442435"/>
            <a:ext cx="624734" cy="62473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Grafik 5" descr="Der Ameisenstaat – rote Waldameise erklärt inkl. Übungen">
            <a:extLst>
              <a:ext uri="{FF2B5EF4-FFF2-40B4-BE49-F238E27FC236}">
                <a16:creationId xmlns:a16="http://schemas.microsoft.com/office/drawing/2014/main" id="{E798F97E-5A6F-7D78-8248-BF8FC3889A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5796" y="3578123"/>
            <a:ext cx="3637009" cy="2353358"/>
          </a:xfrm>
          <a:custGeom>
            <a:avLst/>
            <a:gdLst/>
            <a:ahLst/>
            <a:cxnLst/>
            <a:rect l="l" t="t" r="r" b="b"/>
            <a:pathLst>
              <a:path w="4252881" h="4252881">
                <a:moveTo>
                  <a:pt x="95137" y="0"/>
                </a:moveTo>
                <a:lnTo>
                  <a:pt x="4157744" y="0"/>
                </a:lnTo>
                <a:cubicBezTo>
                  <a:pt x="4210287" y="0"/>
                  <a:pt x="4252881" y="42594"/>
                  <a:pt x="4252881" y="95137"/>
                </a:cubicBezTo>
                <a:lnTo>
                  <a:pt x="4252881" y="4157744"/>
                </a:lnTo>
                <a:cubicBezTo>
                  <a:pt x="4252881" y="4210287"/>
                  <a:pt x="4210287" y="4252881"/>
                  <a:pt x="4157744" y="4252881"/>
                </a:cubicBezTo>
                <a:lnTo>
                  <a:pt x="95137" y="4252881"/>
                </a:lnTo>
                <a:cubicBezTo>
                  <a:pt x="42594" y="4252881"/>
                  <a:pt x="0" y="4210287"/>
                  <a:pt x="0" y="4157744"/>
                </a:cubicBezTo>
                <a:lnTo>
                  <a:pt x="0" y="95137"/>
                </a:lnTo>
                <a:cubicBezTo>
                  <a:pt x="0" y="42594"/>
                  <a:pt x="42594" y="0"/>
                  <a:pt x="95137" y="0"/>
                </a:cubicBezTo>
                <a:close/>
              </a:path>
            </a:pathLst>
          </a:custGeom>
        </p:spPr>
      </p:pic>
      <p:sp>
        <p:nvSpPr>
          <p:cNvPr id="3" name="Inhaltsplatzhalter 2">
            <a:extLst>
              <a:ext uri="{FF2B5EF4-FFF2-40B4-BE49-F238E27FC236}">
                <a16:creationId xmlns:a16="http://schemas.microsoft.com/office/drawing/2014/main" id="{E4E7592C-0C90-4FCB-B159-E696E31C3D6B}"/>
              </a:ext>
            </a:extLst>
          </p:cNvPr>
          <p:cNvSpPr>
            <a:spLocks noGrp="1"/>
          </p:cNvSpPr>
          <p:nvPr>
            <p:ph idx="1"/>
          </p:nvPr>
        </p:nvSpPr>
        <p:spPr>
          <a:xfrm>
            <a:off x="6151294" y="1946684"/>
            <a:ext cx="5397237" cy="4351338"/>
          </a:xfrm>
        </p:spPr>
        <p:txBody>
          <a:bodyPr vert="horz" lIns="91440" tIns="45720" rIns="91440" bIns="45720" rtlCol="0" anchor="t">
            <a:normAutofit/>
          </a:bodyPr>
          <a:lstStyle/>
          <a:p>
            <a:r>
              <a:rPr lang="de-DE" sz="1600">
                <a:ea typeface="+mn-lt"/>
                <a:cs typeface="+mn-lt"/>
              </a:rPr>
              <a:t>Ameisen sind </a:t>
            </a:r>
            <a:r>
              <a:rPr lang="de-DE" sz="1600" b="1">
                <a:ea typeface="+mn-lt"/>
                <a:cs typeface="+mn-lt"/>
              </a:rPr>
              <a:t>überall auf der Erde</a:t>
            </a:r>
            <a:r>
              <a:rPr lang="de-DE" sz="1600">
                <a:ea typeface="+mn-lt"/>
                <a:cs typeface="+mn-lt"/>
              </a:rPr>
              <a:t> verbreitet:</a:t>
            </a:r>
            <a:endParaRPr lang="de-DE" sz="1600"/>
          </a:p>
          <a:p>
            <a:pPr lvl="1"/>
            <a:r>
              <a:rPr lang="de-DE" sz="1600" b="1">
                <a:ea typeface="+mn-lt"/>
                <a:cs typeface="+mn-lt"/>
              </a:rPr>
              <a:t>Überal</a:t>
            </a:r>
            <a:r>
              <a:rPr lang="de-DE" sz="1600">
                <a:ea typeface="+mn-lt"/>
                <a:cs typeface="+mn-lt"/>
              </a:rPr>
              <a:t>l auf der Erde verbreitet</a:t>
            </a:r>
          </a:p>
          <a:p>
            <a:pPr lvl="1"/>
            <a:r>
              <a:rPr lang="de-DE" sz="1600">
                <a:ea typeface="+mn-lt"/>
                <a:cs typeface="+mn-lt"/>
              </a:rPr>
              <a:t>Tropische Regenwälder, Wüsten, europäische Gärten</a:t>
            </a:r>
            <a:endParaRPr lang="de-DE" sz="1600"/>
          </a:p>
          <a:p>
            <a:endParaRPr lang="de-DE" sz="1600" b="1"/>
          </a:p>
          <a:p>
            <a:pPr lvl="1"/>
            <a:r>
              <a:rPr lang="de-DE" sz="1600">
                <a:ea typeface="+mn-lt"/>
                <a:cs typeface="+mn-lt"/>
              </a:rPr>
              <a:t>Beobachtbar beim </a:t>
            </a:r>
            <a:r>
              <a:rPr lang="de-DE" sz="1600" b="1">
                <a:ea typeface="+mn-lt"/>
                <a:cs typeface="+mn-lt"/>
              </a:rPr>
              <a:t>Spurlegen, Samen- oder Insektentransport etc.</a:t>
            </a:r>
            <a:endParaRPr lang="de-DE" sz="1600"/>
          </a:p>
          <a:p>
            <a:pPr lvl="1"/>
            <a:endParaRPr lang="de-DE" sz="1600" b="1">
              <a:ea typeface="+mn-lt"/>
              <a:cs typeface="+mn-lt"/>
            </a:endParaRPr>
          </a:p>
          <a:p>
            <a:pPr marL="457200" lvl="1" indent="0">
              <a:buNone/>
            </a:pPr>
            <a:r>
              <a:rPr lang="de-DE" sz="1600">
                <a:ea typeface="+mn-lt"/>
                <a:cs typeface="+mn-lt"/>
              </a:rPr>
              <a:t>Nicht „lästige Insekten“, sondern:</a:t>
            </a:r>
            <a:endParaRPr lang="de-DE" sz="1600"/>
          </a:p>
          <a:p>
            <a:pPr lvl="2"/>
            <a:r>
              <a:rPr lang="de-DE" sz="1600" b="1">
                <a:ea typeface="+mn-lt"/>
                <a:cs typeface="+mn-lt"/>
              </a:rPr>
              <a:t>Baumeister, Jäger, Teamarbeiter</a:t>
            </a:r>
          </a:p>
          <a:p>
            <a:pPr lvl="2"/>
            <a:endParaRPr lang="de-DE" sz="1600">
              <a:ea typeface="+mn-lt"/>
              <a:cs typeface="+mn-lt"/>
            </a:endParaRPr>
          </a:p>
          <a:p>
            <a:pPr lvl="2"/>
            <a:endParaRPr lang="de-DE" sz="1600">
              <a:ea typeface="+mn-lt"/>
              <a:cs typeface="+mn-lt"/>
            </a:endParaRPr>
          </a:p>
          <a:p>
            <a:pPr marL="914400" lvl="2" indent="0">
              <a:buNone/>
            </a:pPr>
            <a:r>
              <a:rPr lang="de-DE" sz="1600">
                <a:ea typeface="+mn-lt"/>
                <a:cs typeface="+mn-lt"/>
              </a:rPr>
              <a:t>Trotz</a:t>
            </a:r>
            <a:r>
              <a:rPr lang="de-DE" sz="1600"/>
              <a:t> ihrer geringen Größe zeigen Ameisen </a:t>
            </a:r>
            <a:r>
              <a:rPr lang="de-DE" sz="1600" b="1"/>
              <a:t>Kraft, Organisation und Intelligenz</a:t>
            </a:r>
            <a:endParaRPr lang="de-DE" sz="1600"/>
          </a:p>
        </p:txBody>
      </p:sp>
    </p:spTree>
    <p:extLst>
      <p:ext uri="{BB962C8B-B14F-4D97-AF65-F5344CB8AC3E}">
        <p14:creationId xmlns:p14="http://schemas.microsoft.com/office/powerpoint/2010/main" val="415828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3" dur="500"/>
                                        <p:tgtEl>
                                          <p:spTgt spid="3">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6" dur="500"/>
                                        <p:tgtEl>
                                          <p:spTgt spid="3">
                                            <p:txEl>
                                              <p:pRg st="2" end="2"/>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5" dur="500"/>
                                        <p:tgtEl>
                                          <p:spTgt spid="3">
                                            <p:txEl>
                                              <p:pRg st="7" end="7"/>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28" dur="500"/>
                                        <p:tgtEl>
                                          <p:spTgt spid="3">
                                            <p:txEl>
                                              <p:pRg st="10" end="10"/>
                                            </p:txEl>
                                          </p:spTgt>
                                        </p:tgtEl>
                                      </p:cBhvr>
                                    </p:animEffect>
                                  </p:childTnLst>
                                </p:cTn>
                              </p:par>
                              <p:par>
                                <p:cTn id="29" presetID="18" presetClass="entr" presetSubtype="12"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strips(downLeft)">
                                      <p:cBhvr>
                                        <p:cTn id="31" dur="500"/>
                                        <p:tgtEl>
                                          <p:spTgt spid="6"/>
                                        </p:tgtEl>
                                      </p:cBhvr>
                                    </p:animEffect>
                                  </p:childTnLst>
                                </p:cTn>
                              </p:par>
                              <p:par>
                                <p:cTn id="32" presetID="18" presetClass="entr" presetSubtype="12"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trips(downLef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7A640E-8A4E-B5A2-043F-1AA77E781DEC}"/>
            </a:ext>
          </a:extLst>
        </p:cNvPr>
        <p:cNvGrpSpPr/>
        <p:nvPr/>
      </p:nvGrpSpPr>
      <p:grpSpPr>
        <a:xfrm>
          <a:off x="0" y="0"/>
          <a:ext cx="0" cy="0"/>
          <a:chOff x="0" y="0"/>
          <a:chExt cx="0" cy="0"/>
        </a:xfrm>
      </p:grpSpPr>
      <p:sp useBgFill="1">
        <p:nvSpPr>
          <p:cNvPr id="9"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9B0F8E3-7212-EFA5-931A-CFA5D87FD5FB}"/>
              </a:ext>
            </a:extLst>
          </p:cNvPr>
          <p:cNvSpPr>
            <a:spLocks noGrp="1"/>
          </p:cNvSpPr>
          <p:nvPr>
            <p:ph type="title"/>
          </p:nvPr>
        </p:nvSpPr>
        <p:spPr>
          <a:xfrm>
            <a:off x="640080" y="325369"/>
            <a:ext cx="4368602" cy="1956841"/>
          </a:xfrm>
        </p:spPr>
        <p:txBody>
          <a:bodyPr anchor="b">
            <a:normAutofit/>
          </a:bodyPr>
          <a:lstStyle/>
          <a:p>
            <a:r>
              <a:rPr lang="de-DE" sz="3400"/>
              <a:t>Rollenverteilung der Blattschneiderameise in einer Kolonie</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nhaltsplatzhalter 5">
            <a:extLst>
              <a:ext uri="{FF2B5EF4-FFF2-40B4-BE49-F238E27FC236}">
                <a16:creationId xmlns:a16="http://schemas.microsoft.com/office/drawing/2014/main" id="{C61CF4CF-3264-5393-018B-C5FA0537C89E}"/>
              </a:ext>
            </a:extLst>
          </p:cNvPr>
          <p:cNvSpPr>
            <a:spLocks noGrp="1"/>
          </p:cNvSpPr>
          <p:nvPr>
            <p:ph idx="1"/>
          </p:nvPr>
        </p:nvSpPr>
        <p:spPr>
          <a:xfrm>
            <a:off x="640080" y="2682399"/>
            <a:ext cx="4370589" cy="3733418"/>
          </a:xfrm>
        </p:spPr>
        <p:txBody>
          <a:bodyPr vert="horz" lIns="91440" tIns="45720" rIns="91440" bIns="45720" rtlCol="0" anchor="t">
            <a:normAutofit/>
          </a:bodyPr>
          <a:lstStyle/>
          <a:p>
            <a:pPr marL="0" indent="0">
              <a:buNone/>
            </a:pPr>
            <a:r>
              <a:rPr lang="de-DE" sz="2400"/>
              <a:t>In einer Kolonie der Blattschneiderameise gibt es 5 verschiedene Typen von Ameisen </a:t>
            </a:r>
          </a:p>
          <a:p>
            <a:pPr marL="0" indent="0">
              <a:buNone/>
            </a:pPr>
            <a:r>
              <a:rPr lang="de-DE" sz="2400"/>
              <a:t>Die Minor Arbeiterinnen</a:t>
            </a:r>
          </a:p>
          <a:p>
            <a:pPr marL="0" indent="0">
              <a:buNone/>
            </a:pPr>
            <a:r>
              <a:rPr lang="de-DE" sz="2400"/>
              <a:t>Die Medio Ameisen</a:t>
            </a:r>
          </a:p>
          <a:p>
            <a:pPr marL="0" indent="0">
              <a:buNone/>
            </a:pPr>
            <a:r>
              <a:rPr lang="de-DE" sz="2400"/>
              <a:t>Die Major Soldatenameise</a:t>
            </a:r>
          </a:p>
          <a:p>
            <a:pPr marL="0" indent="0">
              <a:buNone/>
            </a:pPr>
            <a:r>
              <a:rPr lang="de-DE" sz="2400"/>
              <a:t>Die Männliche Ameise</a:t>
            </a:r>
          </a:p>
          <a:p>
            <a:pPr marL="0" indent="0">
              <a:buNone/>
            </a:pPr>
            <a:r>
              <a:rPr lang="de-DE" sz="2400"/>
              <a:t>Die Königinnen der Kolonie</a:t>
            </a:r>
          </a:p>
        </p:txBody>
      </p:sp>
      <p:pic>
        <p:nvPicPr>
          <p:cNvPr id="4" name="Grafik 3" descr="Regenwald-Tiere – Blattschneiderameisen - Abenteuer Regenwald">
            <a:extLst>
              <a:ext uri="{FF2B5EF4-FFF2-40B4-BE49-F238E27FC236}">
                <a16:creationId xmlns:a16="http://schemas.microsoft.com/office/drawing/2014/main" id="{9960210B-59F8-51F3-85BE-D3EBE4B30F47}"/>
              </a:ext>
            </a:extLst>
          </p:cNvPr>
          <p:cNvPicPr>
            <a:picLocks noChangeAspect="1"/>
          </p:cNvPicPr>
          <p:nvPr/>
        </p:nvPicPr>
        <p:blipFill>
          <a:blip r:embed="rId2"/>
          <a:srcRect l="39316" r="2"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92473409"/>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3493AF1-9FBE-1603-31CA-2841D27E2B59}"/>
              </a:ext>
            </a:extLst>
          </p:cNvPr>
          <p:cNvSpPr>
            <a:spLocks noGrp="1"/>
          </p:cNvSpPr>
          <p:nvPr>
            <p:ph type="title"/>
          </p:nvPr>
        </p:nvSpPr>
        <p:spPr>
          <a:xfrm>
            <a:off x="640080" y="325369"/>
            <a:ext cx="4368602" cy="1956841"/>
          </a:xfrm>
        </p:spPr>
        <p:txBody>
          <a:bodyPr anchor="b">
            <a:normAutofit/>
          </a:bodyPr>
          <a:lstStyle/>
          <a:p>
            <a:r>
              <a:rPr lang="de-DE" sz="5400"/>
              <a:t>Die Minor Ameisen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92632FCF-0629-D57C-58A3-D5824EF91CAB}"/>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de-DE" sz="2200"/>
              <a:t>Die Minor Ameisen sind die kleinsten und schwächsten Mitglieder der Kolonie</a:t>
            </a:r>
            <a:endParaRPr lang="en-US" sz="2200"/>
          </a:p>
          <a:p>
            <a:r>
              <a:rPr lang="de-DE" sz="2200"/>
              <a:t>Sie pflegen hauptsächlich den Pilzgarten und die Brut</a:t>
            </a:r>
            <a:endParaRPr lang="en-US" sz="2200"/>
          </a:p>
          <a:p>
            <a:r>
              <a:rPr lang="de-DE" sz="2200"/>
              <a:t>Ihr Exoskelett ist 24 Stunden nach dem Schlüpfen weich und verwundbar </a:t>
            </a:r>
            <a:endParaRPr lang="en-US" sz="2200"/>
          </a:p>
          <a:p>
            <a:endParaRPr lang="de-DE" sz="2200"/>
          </a:p>
        </p:txBody>
      </p:sp>
      <p:pic>
        <p:nvPicPr>
          <p:cNvPr id="4" name="Grafik 3" descr="Steckbrief: Blattschneiderameise - Wissen - SWR Kindernetz">
            <a:extLst>
              <a:ext uri="{FF2B5EF4-FFF2-40B4-BE49-F238E27FC236}">
                <a16:creationId xmlns:a16="http://schemas.microsoft.com/office/drawing/2014/main" id="{26A41C32-0614-369E-C523-ADC5E8355F2A}"/>
              </a:ext>
            </a:extLst>
          </p:cNvPr>
          <p:cNvPicPr>
            <a:picLocks noChangeAspect="1"/>
          </p:cNvPicPr>
          <p:nvPr/>
        </p:nvPicPr>
        <p:blipFill>
          <a:blip r:embed="rId2"/>
          <a:srcRect r="-1" b="30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6381912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CCEDB66-7513-E860-B229-167E50302968}"/>
              </a:ext>
            </a:extLst>
          </p:cNvPr>
          <p:cNvSpPr>
            <a:spLocks noGrp="1"/>
          </p:cNvSpPr>
          <p:nvPr>
            <p:ph type="title"/>
          </p:nvPr>
        </p:nvSpPr>
        <p:spPr>
          <a:xfrm>
            <a:off x="1137033" y="670559"/>
            <a:ext cx="4683321" cy="2148841"/>
          </a:xfrm>
        </p:spPr>
        <p:txBody>
          <a:bodyPr anchor="t">
            <a:normAutofit/>
          </a:bodyPr>
          <a:lstStyle/>
          <a:p>
            <a:r>
              <a:rPr lang="de-DE"/>
              <a:t>Die Medio Ameisen</a:t>
            </a:r>
          </a:p>
        </p:txBody>
      </p:sp>
      <p:pic>
        <p:nvPicPr>
          <p:cNvPr id="4" name="Grafik 3" descr="Blattschneiderameise | Tierpark Bern">
            <a:extLst>
              <a:ext uri="{FF2B5EF4-FFF2-40B4-BE49-F238E27FC236}">
                <a16:creationId xmlns:a16="http://schemas.microsoft.com/office/drawing/2014/main" id="{D305ACDC-C023-B4B4-5F82-1D03B3297E8D}"/>
              </a:ext>
            </a:extLst>
          </p:cNvPr>
          <p:cNvPicPr>
            <a:picLocks noChangeAspect="1"/>
          </p:cNvPicPr>
          <p:nvPr/>
        </p:nvPicPr>
        <p:blipFill>
          <a:blip r:embed="rId2"/>
          <a:srcRect r="1" b="12545"/>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Inhaltsplatzhalter 2">
            <a:extLst>
              <a:ext uri="{FF2B5EF4-FFF2-40B4-BE49-F238E27FC236}">
                <a16:creationId xmlns:a16="http://schemas.microsoft.com/office/drawing/2014/main" id="{64F3BD7D-9DDE-B7D8-D3AC-49EFF46F96C4}"/>
              </a:ext>
            </a:extLst>
          </p:cNvPr>
          <p:cNvSpPr>
            <a:spLocks noGrp="1"/>
          </p:cNvSpPr>
          <p:nvPr>
            <p:ph idx="1"/>
          </p:nvPr>
        </p:nvSpPr>
        <p:spPr>
          <a:xfrm>
            <a:off x="6739495" y="713691"/>
            <a:ext cx="4555782" cy="5445076"/>
          </a:xfrm>
        </p:spPr>
        <p:txBody>
          <a:bodyPr vert="horz" lIns="91440" tIns="45720" rIns="91440" bIns="45720" rtlCol="0" anchor="t">
            <a:normAutofit/>
          </a:bodyPr>
          <a:lstStyle/>
          <a:p>
            <a:r>
              <a:rPr lang="de-DE" sz="2400"/>
              <a:t>Die Medio Ameise sammelt hauptsächlich Blätter für die Kolonie</a:t>
            </a:r>
          </a:p>
          <a:p>
            <a:endParaRPr lang="de-DE" sz="2400"/>
          </a:p>
          <a:p>
            <a:r>
              <a:rPr lang="de-DE" sz="2400"/>
              <a:t>Durch ihren Aufenthalt außerhalb der Kolonie besteht ein erhöhtes Risiko, dass sie Parasiten in die Kolonie einschleppt</a:t>
            </a:r>
          </a:p>
          <a:p>
            <a:endParaRPr lang="de-DE" sz="2400"/>
          </a:p>
          <a:p>
            <a:r>
              <a:rPr lang="de-DE" sz="2400"/>
              <a:t>Die Medio Ameise hat einen mittelgroßen Kiefer</a:t>
            </a:r>
          </a:p>
        </p:txBody>
      </p:sp>
    </p:spTree>
    <p:extLst>
      <p:ext uri="{BB962C8B-B14F-4D97-AF65-F5344CB8AC3E}">
        <p14:creationId xmlns:p14="http://schemas.microsoft.com/office/powerpoint/2010/main" val="2025493323"/>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003B118-EB30-D4A7-9FC4-0C7203733DE1}"/>
              </a:ext>
            </a:extLst>
          </p:cNvPr>
          <p:cNvSpPr>
            <a:spLocks noGrp="1"/>
          </p:cNvSpPr>
          <p:nvPr>
            <p:ph type="title"/>
          </p:nvPr>
        </p:nvSpPr>
        <p:spPr>
          <a:xfrm>
            <a:off x="630936" y="640080"/>
            <a:ext cx="4818888" cy="1481328"/>
          </a:xfrm>
        </p:spPr>
        <p:txBody>
          <a:bodyPr anchor="b">
            <a:normAutofit/>
          </a:bodyPr>
          <a:lstStyle/>
          <a:p>
            <a:r>
              <a:rPr lang="de-DE" sz="5000"/>
              <a:t>Die Major Soldatenameise</a:t>
            </a:r>
          </a:p>
        </p:txBody>
      </p:sp>
      <p:sp>
        <p:nvSpPr>
          <p:cNvPr id="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3D06B159-C312-CD6D-4582-8036552367CE}"/>
              </a:ext>
            </a:extLst>
          </p:cNvPr>
          <p:cNvSpPr>
            <a:spLocks noGrp="1"/>
          </p:cNvSpPr>
          <p:nvPr>
            <p:ph idx="1"/>
          </p:nvPr>
        </p:nvSpPr>
        <p:spPr>
          <a:xfrm>
            <a:off x="645313" y="2373357"/>
            <a:ext cx="4804511" cy="3835419"/>
          </a:xfrm>
        </p:spPr>
        <p:txBody>
          <a:bodyPr vert="horz" lIns="91440" tIns="45720" rIns="91440" bIns="45720" rtlCol="0" anchor="t">
            <a:noAutofit/>
          </a:bodyPr>
          <a:lstStyle/>
          <a:p>
            <a:r>
              <a:rPr lang="de-DE" sz="2400">
                <a:latin typeface="Arial"/>
                <a:cs typeface="Arial"/>
              </a:rPr>
              <a:t>Sie sind die Wächter und Soldaten der Kolonie. Sie bewachen den Eingang und beschützen die Kolonie in ernsten Situationen</a:t>
            </a:r>
          </a:p>
          <a:p>
            <a:r>
              <a:rPr lang="de-DE" sz="2400">
                <a:latin typeface="Arial"/>
                <a:cs typeface="Arial"/>
              </a:rPr>
              <a:t>Major Ameisen überprüfen auch, ob die Blätter den Geruch der Kolonie tragen, da diese meistens markiert wurden.</a:t>
            </a:r>
            <a:endParaRPr lang="de-DE" sz="2400"/>
          </a:p>
          <a:p>
            <a:r>
              <a:rPr lang="de-DE" sz="2400">
                <a:latin typeface="Arial"/>
                <a:cs typeface="Arial"/>
              </a:rPr>
              <a:t>Bei einem Angriff versperren die Major Ameisen den Eingang mit ihren riesigen Kiefern</a:t>
            </a:r>
          </a:p>
        </p:txBody>
      </p:sp>
      <p:pic>
        <p:nvPicPr>
          <p:cNvPr id="4" name="Grafik 3" descr="Tafel 66 . super-major und mini-Arbeiterin der Blattschneiderameise Atta  cephalotes. obgleich diese bei- den Ameisen schw">
            <a:extLst>
              <a:ext uri="{FF2B5EF4-FFF2-40B4-BE49-F238E27FC236}">
                <a16:creationId xmlns:a16="http://schemas.microsoft.com/office/drawing/2014/main" id="{7686673D-FC6C-26D3-D94D-094364DCB9CD}"/>
              </a:ext>
            </a:extLst>
          </p:cNvPr>
          <p:cNvPicPr>
            <a:picLocks noChangeAspect="1"/>
          </p:cNvPicPr>
          <p:nvPr/>
        </p:nvPicPr>
        <p:blipFill>
          <a:blip r:embed="rId2"/>
          <a:stretch>
            <a:fillRect/>
          </a:stretch>
        </p:blipFill>
        <p:spPr>
          <a:xfrm>
            <a:off x="6099048" y="1496893"/>
            <a:ext cx="5458968" cy="3864213"/>
          </a:xfrm>
          <a:prstGeom prst="rect">
            <a:avLst/>
          </a:prstGeom>
        </p:spPr>
      </p:pic>
    </p:spTree>
    <p:extLst>
      <p:ext uri="{BB962C8B-B14F-4D97-AF65-F5344CB8AC3E}">
        <p14:creationId xmlns:p14="http://schemas.microsoft.com/office/powerpoint/2010/main" val="272904129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CC345DA-CA48-34D8-743C-BAEFA7210969}"/>
              </a:ext>
            </a:extLst>
          </p:cNvPr>
          <p:cNvSpPr>
            <a:spLocks noGrp="1"/>
          </p:cNvSpPr>
          <p:nvPr>
            <p:ph type="title"/>
          </p:nvPr>
        </p:nvSpPr>
        <p:spPr>
          <a:xfrm>
            <a:off x="572493" y="238539"/>
            <a:ext cx="11018520" cy="1434415"/>
          </a:xfrm>
        </p:spPr>
        <p:txBody>
          <a:bodyPr anchor="b">
            <a:normAutofit/>
          </a:bodyPr>
          <a:lstStyle/>
          <a:p>
            <a:r>
              <a:rPr lang="de-DE" sz="5400"/>
              <a:t>Männchen und Königinnen</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D451675A-20C7-E844-D4E7-9466E243F355}"/>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de-DE" sz="2400"/>
              <a:t>Männchen haben in einer Kolonie nur eine Aufgabe - Weibchen befruchten</a:t>
            </a:r>
          </a:p>
          <a:p>
            <a:r>
              <a:rPr lang="de-DE" sz="2400"/>
              <a:t>Nach der Befruchtung während des Schwarmfluges sterben die Männchen</a:t>
            </a:r>
          </a:p>
          <a:p>
            <a:r>
              <a:rPr lang="de-DE" sz="2400"/>
              <a:t>Königinnen sorgen stets für Nachwuchs, um die Kolonie bei Stärke zu belassen</a:t>
            </a:r>
          </a:p>
          <a:p>
            <a:r>
              <a:rPr lang="de-DE" sz="2400"/>
              <a:t>Königinnen leben am längsten</a:t>
            </a:r>
          </a:p>
          <a:p>
            <a:endParaRPr lang="de-DE" sz="2200"/>
          </a:p>
        </p:txBody>
      </p:sp>
      <p:pic>
        <p:nvPicPr>
          <p:cNvPr id="4" name="Grafik 3" descr="Atta sexdens | Exotische Ameisen | MyAnts">
            <a:extLst>
              <a:ext uri="{FF2B5EF4-FFF2-40B4-BE49-F238E27FC236}">
                <a16:creationId xmlns:a16="http://schemas.microsoft.com/office/drawing/2014/main" id="{BA9338BB-73FD-5907-EE99-A66118EA09F7}"/>
              </a:ext>
            </a:extLst>
          </p:cNvPr>
          <p:cNvPicPr>
            <a:picLocks noChangeAspect="1"/>
          </p:cNvPicPr>
          <p:nvPr/>
        </p:nvPicPr>
        <p:blipFill>
          <a:blip r:embed="rId2"/>
          <a:srcRect l="6396" r="29583" b="-1"/>
          <a:stretch>
            <a:fillRect/>
          </a:stretch>
        </p:blipFill>
        <p:spPr>
          <a:xfrm>
            <a:off x="7675658" y="2065222"/>
            <a:ext cx="3941064" cy="4125266"/>
          </a:xfrm>
          <a:prstGeom prst="rect">
            <a:avLst/>
          </a:prstGeom>
        </p:spPr>
      </p:pic>
    </p:spTree>
    <p:extLst>
      <p:ext uri="{BB962C8B-B14F-4D97-AF65-F5344CB8AC3E}">
        <p14:creationId xmlns:p14="http://schemas.microsoft.com/office/powerpoint/2010/main" val="4101853425"/>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C772797-C9C7-FF95-0DF5-6918CE1ACED5}"/>
              </a:ext>
            </a:extLst>
          </p:cNvPr>
          <p:cNvSpPr>
            <a:spLocks noGrp="1"/>
          </p:cNvSpPr>
          <p:nvPr>
            <p:ph type="title"/>
          </p:nvPr>
        </p:nvSpPr>
        <p:spPr>
          <a:xfrm>
            <a:off x="838199" y="564211"/>
            <a:ext cx="4571999" cy="1165002"/>
          </a:xfrm>
        </p:spPr>
        <p:txBody>
          <a:bodyPr anchor="b">
            <a:normAutofit/>
          </a:bodyPr>
          <a:lstStyle/>
          <a:p>
            <a:r>
              <a:rPr lang="de-DE" sz="3600"/>
              <a:t>Nestaufbau der Webermeise</a:t>
            </a:r>
          </a:p>
        </p:txBody>
      </p:sp>
      <p:sp>
        <p:nvSpPr>
          <p:cNvPr id="3" name="Inhaltsplatzhalter 2">
            <a:extLst>
              <a:ext uri="{FF2B5EF4-FFF2-40B4-BE49-F238E27FC236}">
                <a16:creationId xmlns:a16="http://schemas.microsoft.com/office/drawing/2014/main" id="{739ED68B-C3BF-87B8-7DEF-E82A5A279CC6}"/>
              </a:ext>
            </a:extLst>
          </p:cNvPr>
          <p:cNvSpPr>
            <a:spLocks noGrp="1"/>
          </p:cNvSpPr>
          <p:nvPr>
            <p:ph idx="1"/>
          </p:nvPr>
        </p:nvSpPr>
        <p:spPr>
          <a:xfrm>
            <a:off x="838199" y="2055327"/>
            <a:ext cx="4571999" cy="3776975"/>
          </a:xfrm>
        </p:spPr>
        <p:txBody>
          <a:bodyPr vert="horz" lIns="91440" tIns="45720" rIns="91440" bIns="45720" rtlCol="0" anchor="t">
            <a:normAutofit/>
          </a:bodyPr>
          <a:lstStyle/>
          <a:p>
            <a:r>
              <a:rPr lang="de-DE" sz="2400"/>
              <a:t>Königskammer</a:t>
            </a:r>
          </a:p>
          <a:p>
            <a:r>
              <a:rPr lang="de-DE" sz="2400"/>
              <a:t>Brutkammer</a:t>
            </a:r>
          </a:p>
          <a:p>
            <a:r>
              <a:rPr lang="de-DE" sz="2400"/>
              <a:t>Vorratskammer</a:t>
            </a:r>
          </a:p>
          <a:p>
            <a:r>
              <a:rPr lang="de-DE" sz="2400"/>
              <a:t>Außenposten</a:t>
            </a:r>
          </a:p>
          <a:p>
            <a:pPr marL="0" indent="0">
              <a:buNone/>
            </a:pPr>
            <a:endParaRPr lang="de-DE" sz="2400"/>
          </a:p>
        </p:txBody>
      </p:sp>
      <p:pic>
        <p:nvPicPr>
          <p:cNvPr id="5" name="Grafik 4" descr="Tiere und Werkzeuge: Diese Arten sind besonders intelligent - [GEO]">
            <a:extLst>
              <a:ext uri="{FF2B5EF4-FFF2-40B4-BE49-F238E27FC236}">
                <a16:creationId xmlns:a16="http://schemas.microsoft.com/office/drawing/2014/main" id="{6FCC718D-0404-58B0-D493-DDDC7D16F62B}"/>
              </a:ext>
            </a:extLst>
          </p:cNvPr>
          <p:cNvPicPr>
            <a:picLocks noChangeAspect="1"/>
          </p:cNvPicPr>
          <p:nvPr/>
        </p:nvPicPr>
        <p:blipFill>
          <a:blip r:embed="rId2"/>
          <a:srcRect l="7179" r="27898" b="-1"/>
          <a:stretch>
            <a:fillRect/>
          </a:stretch>
        </p:blipFill>
        <p:spPr>
          <a:xfrm>
            <a:off x="6190488" y="566928"/>
            <a:ext cx="5157216" cy="5286197"/>
          </a:xfrm>
          <a:prstGeom prst="rect">
            <a:avLst/>
          </a:prstGeom>
        </p:spPr>
      </p:pic>
      <p:sp>
        <p:nvSpPr>
          <p:cNvPr id="23" name="Rectangle 22">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708611830"/>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A1E9CE3-F213-79CA-AB52-8267575FF18D}"/>
              </a:ext>
            </a:extLst>
          </p:cNvPr>
          <p:cNvSpPr>
            <a:spLocks noGrp="1"/>
          </p:cNvSpPr>
          <p:nvPr>
            <p:ph type="title"/>
          </p:nvPr>
        </p:nvSpPr>
        <p:spPr>
          <a:xfrm>
            <a:off x="838200" y="365125"/>
            <a:ext cx="10515600" cy="1325563"/>
          </a:xfrm>
        </p:spPr>
        <p:txBody>
          <a:bodyPr>
            <a:normAutofit/>
          </a:bodyPr>
          <a:lstStyle/>
          <a:p>
            <a:r>
              <a:rPr lang="de-DE" sz="5400"/>
              <a:t>Königskammer und Brutkammer</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A1BCC646-FF99-2265-CC18-69DF24F8B8C2}"/>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de-DE" sz="2400"/>
              <a:t>In der Königskammer lebt die Königin</a:t>
            </a:r>
          </a:p>
          <a:p>
            <a:r>
              <a:rPr lang="de-DE" sz="2400"/>
              <a:t>Sie legt dort ihre Eier, jedoch werden sie von den Minor Ameisen in die Brutkammer transportiert.</a:t>
            </a:r>
          </a:p>
          <a:p>
            <a:endParaRPr lang="de-DE" sz="2400"/>
          </a:p>
          <a:p>
            <a:r>
              <a:rPr lang="de-DE" sz="2400"/>
              <a:t>Die Brutkammer beinhaltet die Eier und Larven der Kolonie, um ein Fortbestehen der Kolonie zu garantieren.</a:t>
            </a:r>
          </a:p>
          <a:p>
            <a:r>
              <a:rPr lang="de-DE" sz="2400"/>
              <a:t>Die Minor Ameisen pflegen die Brut und Eier.</a:t>
            </a:r>
          </a:p>
        </p:txBody>
      </p:sp>
    </p:spTree>
    <p:extLst>
      <p:ext uri="{BB962C8B-B14F-4D97-AF65-F5344CB8AC3E}">
        <p14:creationId xmlns:p14="http://schemas.microsoft.com/office/powerpoint/2010/main" val="427770793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BCB4B1-2DAA-BF16-EDDF-8A863E8E46C2}"/>
              </a:ext>
            </a:extLst>
          </p:cNvPr>
          <p:cNvSpPr>
            <a:spLocks noGrp="1"/>
          </p:cNvSpPr>
          <p:nvPr>
            <p:ph type="title"/>
          </p:nvPr>
        </p:nvSpPr>
        <p:spPr>
          <a:xfrm>
            <a:off x="5297762" y="329184"/>
            <a:ext cx="6251110" cy="1783080"/>
          </a:xfrm>
        </p:spPr>
        <p:txBody>
          <a:bodyPr anchor="b">
            <a:normAutofit/>
          </a:bodyPr>
          <a:lstStyle/>
          <a:p>
            <a:r>
              <a:rPr lang="de-DE" sz="5400"/>
              <a:t>Vorratskammer und Außenposten</a:t>
            </a:r>
          </a:p>
        </p:txBody>
      </p:sp>
      <p:pic>
        <p:nvPicPr>
          <p:cNvPr id="4" name="Grafik 3" descr="Haustiere-Lexikon.com – Die Weberameise">
            <a:extLst>
              <a:ext uri="{FF2B5EF4-FFF2-40B4-BE49-F238E27FC236}">
                <a16:creationId xmlns:a16="http://schemas.microsoft.com/office/drawing/2014/main" id="{B23FA1B5-244A-CC8D-47C6-61EB7DD8DCB1}"/>
              </a:ext>
            </a:extLst>
          </p:cNvPr>
          <p:cNvPicPr>
            <a:picLocks noChangeAspect="1"/>
          </p:cNvPicPr>
          <p:nvPr/>
        </p:nvPicPr>
        <p:blipFill>
          <a:blip r:embed="rId2"/>
          <a:srcRect l="16762" r="15157"/>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FC784195-9D76-A636-C4CC-D770C747F85F}"/>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de-DE" sz="2400"/>
              <a:t>In der  Vorratskammer werden die Futtervorräte der Kolonie gelagert, sodass auf diese jederzeit zugegriffen werden kann.</a:t>
            </a:r>
          </a:p>
          <a:p>
            <a:r>
              <a:rPr lang="de-DE" sz="2400"/>
              <a:t>Die Außenposten dienen als eine Art Frühmelder, um Angreifer zu sichten und effektiv zu bekämpfen.</a:t>
            </a:r>
          </a:p>
          <a:p>
            <a:endParaRPr lang="de-DE" sz="2200"/>
          </a:p>
          <a:p>
            <a:endParaRPr lang="de-DE" sz="2200"/>
          </a:p>
        </p:txBody>
      </p:sp>
    </p:spTree>
    <p:extLst>
      <p:ext uri="{BB962C8B-B14F-4D97-AF65-F5344CB8AC3E}">
        <p14:creationId xmlns:p14="http://schemas.microsoft.com/office/powerpoint/2010/main" val="2054505272"/>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1" name="Group 3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32" name="Rectangle 3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 name="Freeform: Shape 3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7" name="Rectangle 3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el 1">
            <a:extLst>
              <a:ext uri="{FF2B5EF4-FFF2-40B4-BE49-F238E27FC236}">
                <a16:creationId xmlns:a16="http://schemas.microsoft.com/office/drawing/2014/main" id="{06CF0214-AC43-202C-120B-D21FF5679E90}"/>
              </a:ext>
            </a:extLst>
          </p:cNvPr>
          <p:cNvSpPr>
            <a:spLocks noGrp="1"/>
          </p:cNvSpPr>
          <p:nvPr>
            <p:ph type="title"/>
          </p:nvPr>
        </p:nvSpPr>
        <p:spPr>
          <a:xfrm>
            <a:off x="1143000" y="990599"/>
            <a:ext cx="9906000" cy="685800"/>
          </a:xfrm>
        </p:spPr>
        <p:txBody>
          <a:bodyPr vert="horz" lIns="91440" tIns="45720" rIns="91440" bIns="45720" rtlCol="0" anchor="t">
            <a:noAutofit/>
          </a:bodyPr>
          <a:lstStyle/>
          <a:p>
            <a:r>
              <a:rPr lang="de-DE"/>
              <a:t>Rollenverteilung der Weberameise in einer Kolonie</a:t>
            </a:r>
          </a:p>
          <a:p>
            <a:endParaRPr lang="de-DE"/>
          </a:p>
          <a:p>
            <a:endParaRPr lang="de-DE"/>
          </a:p>
        </p:txBody>
      </p:sp>
      <p:graphicFrame>
        <p:nvGraphicFramePr>
          <p:cNvPr id="25" name="Inhaltsplatzhalter 2">
            <a:extLst>
              <a:ext uri="{FF2B5EF4-FFF2-40B4-BE49-F238E27FC236}">
                <a16:creationId xmlns:a16="http://schemas.microsoft.com/office/drawing/2014/main" id="{B2F62CF3-EACB-459A-7E04-C96FD798B58D}"/>
              </a:ext>
            </a:extLst>
          </p:cNvPr>
          <p:cNvGraphicFramePr>
            <a:graphicFrameLocks noGrp="1"/>
          </p:cNvGraphicFramePr>
          <p:nvPr>
            <p:ph idx="1"/>
            <p:extLst>
              <p:ext uri="{D42A27DB-BD31-4B8C-83A1-F6EECF244321}">
                <p14:modId xmlns:p14="http://schemas.microsoft.com/office/powerpoint/2010/main" val="313756535"/>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7645149"/>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2737E0C-C937-489F-678C-6655E7418C15}"/>
              </a:ext>
            </a:extLst>
          </p:cNvPr>
          <p:cNvSpPr>
            <a:spLocks noGrp="1"/>
          </p:cNvSpPr>
          <p:nvPr>
            <p:ph type="title"/>
          </p:nvPr>
        </p:nvSpPr>
        <p:spPr>
          <a:xfrm>
            <a:off x="7320466" y="609600"/>
            <a:ext cx="4140014" cy="1330839"/>
          </a:xfrm>
        </p:spPr>
        <p:txBody>
          <a:bodyPr>
            <a:normAutofit/>
          </a:bodyPr>
          <a:lstStyle/>
          <a:p>
            <a:r>
              <a:rPr lang="de-DE"/>
              <a:t>Larven und Minor Ameisen</a:t>
            </a:r>
          </a:p>
        </p:txBody>
      </p:sp>
      <p:pic>
        <p:nvPicPr>
          <p:cNvPr id="5" name="Grafik 4" descr="Grüner Baum Ameisen (Oecophylla Smaragdina) bei ihren Nesteingang Far ...">
            <a:extLst>
              <a:ext uri="{FF2B5EF4-FFF2-40B4-BE49-F238E27FC236}">
                <a16:creationId xmlns:a16="http://schemas.microsoft.com/office/drawing/2014/main" id="{6EAD1EBD-35B8-4864-76BD-6CC27AA7B858}"/>
              </a:ext>
            </a:extLst>
          </p:cNvPr>
          <p:cNvPicPr>
            <a:picLocks noChangeAspect="1"/>
          </p:cNvPicPr>
          <p:nvPr/>
        </p:nvPicPr>
        <p:blipFill>
          <a:blip r:embed="rId2"/>
          <a:srcRect l="24747" r="7828" b="2"/>
          <a:stretch>
            <a:fillRect/>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Inhaltsplatzhalter 2">
            <a:extLst>
              <a:ext uri="{FF2B5EF4-FFF2-40B4-BE49-F238E27FC236}">
                <a16:creationId xmlns:a16="http://schemas.microsoft.com/office/drawing/2014/main" id="{939D7322-10D7-35C8-C34F-FE810B3FAF1B}"/>
              </a:ext>
            </a:extLst>
          </p:cNvPr>
          <p:cNvSpPr>
            <a:spLocks noGrp="1"/>
          </p:cNvSpPr>
          <p:nvPr>
            <p:ph idx="1"/>
          </p:nvPr>
        </p:nvSpPr>
        <p:spPr>
          <a:xfrm>
            <a:off x="7320465" y="2194102"/>
            <a:ext cx="4140013" cy="3908586"/>
          </a:xfrm>
        </p:spPr>
        <p:txBody>
          <a:bodyPr vert="horz" lIns="91440" tIns="45720" rIns="91440" bIns="45720" rtlCol="0" anchor="t">
            <a:normAutofit/>
          </a:bodyPr>
          <a:lstStyle/>
          <a:p>
            <a:r>
              <a:rPr lang="de-DE" sz="2400"/>
              <a:t>Die Larven einer Kolonie der Weberameise können eine Art von klebrigen Seidenfäden produzieren, der von der Kolonie zum Bau verwendet wird.</a:t>
            </a:r>
          </a:p>
          <a:p>
            <a:r>
              <a:rPr lang="de-DE" sz="2400"/>
              <a:t>Minor Ameisen pflegen und säubern die Brut, damit diese nicht schlecht werden.</a:t>
            </a:r>
          </a:p>
        </p:txBody>
      </p:sp>
    </p:spTree>
    <p:extLst>
      <p:ext uri="{BB962C8B-B14F-4D97-AF65-F5344CB8AC3E}">
        <p14:creationId xmlns:p14="http://schemas.microsoft.com/office/powerpoint/2010/main" val="262681124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BA6139-99ED-FEAE-55D9-19FDF5BFD41D}"/>
              </a:ext>
            </a:extLst>
          </p:cNvPr>
          <p:cNvSpPr>
            <a:spLocks noGrp="1"/>
          </p:cNvSpPr>
          <p:nvPr>
            <p:ph type="title"/>
          </p:nvPr>
        </p:nvSpPr>
        <p:spPr>
          <a:xfrm>
            <a:off x="481013" y="3752849"/>
            <a:ext cx="3290887" cy="2452687"/>
          </a:xfrm>
        </p:spPr>
        <p:txBody>
          <a:bodyPr anchor="ctr">
            <a:normAutofit/>
          </a:bodyPr>
          <a:lstStyle/>
          <a:p>
            <a:r>
              <a:rPr lang="de-DE" sz="3300"/>
              <a:t>Daniel </a:t>
            </a:r>
            <a:r>
              <a:rPr lang="de-DE" sz="3300" err="1"/>
              <a:t>Skorupski</a:t>
            </a:r>
            <a:r>
              <a:rPr lang="de-DE" sz="3300"/>
              <a:t> Klasse:</a:t>
            </a:r>
            <a:r>
              <a:rPr lang="de-DE" sz="3300">
                <a:solidFill>
                  <a:srgbClr val="000000"/>
                </a:solidFill>
                <a:latin typeface="Aptos Display"/>
              </a:rPr>
              <a:t> 9c</a:t>
            </a:r>
            <a:endParaRPr lang="de-DE" sz="3300"/>
          </a:p>
        </p:txBody>
      </p:sp>
      <p:pic>
        <p:nvPicPr>
          <p:cNvPr id="4" name="Inhaltsplatzhalter 3" descr="Gemeinste Ameise der Welt in Europa: Jetzt hilft nur noch der  Neuseeland-Plan - FOCUS online">
            <a:extLst>
              <a:ext uri="{FF2B5EF4-FFF2-40B4-BE49-F238E27FC236}">
                <a16:creationId xmlns:a16="http://schemas.microsoft.com/office/drawing/2014/main" id="{13D7B42A-03F1-F759-578D-1F0353272097}"/>
              </a:ext>
            </a:extLst>
          </p:cNvPr>
          <p:cNvPicPr>
            <a:picLocks noChangeAspect="1"/>
          </p:cNvPicPr>
          <p:nvPr/>
        </p:nvPicPr>
        <p:blipFill>
          <a:blip r:embed="rId2"/>
          <a:srcRect t="50758" b="3647"/>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6" name="Content Placeholder 7">
            <a:extLst>
              <a:ext uri="{FF2B5EF4-FFF2-40B4-BE49-F238E27FC236}">
                <a16:creationId xmlns:a16="http://schemas.microsoft.com/office/drawing/2014/main" id="{36DADB9D-950E-CF7B-4D10-C28B810EEC79}"/>
              </a:ext>
            </a:extLst>
          </p:cNvPr>
          <p:cNvSpPr>
            <a:spLocks noGrp="1"/>
          </p:cNvSpPr>
          <p:nvPr>
            <p:ph idx="1"/>
          </p:nvPr>
        </p:nvSpPr>
        <p:spPr>
          <a:xfrm>
            <a:off x="3770411" y="3988707"/>
            <a:ext cx="7485413" cy="2452687"/>
          </a:xfrm>
        </p:spPr>
        <p:txBody>
          <a:bodyPr vert="horz" lIns="91440" tIns="45720" rIns="91440" bIns="45720" rtlCol="0" anchor="ctr">
            <a:noAutofit/>
          </a:bodyPr>
          <a:lstStyle/>
          <a:p>
            <a:r>
              <a:rPr lang="de-DE" sz="1400" b="1">
                <a:highlight>
                  <a:srgbClr val="FFFFFF"/>
                </a:highlight>
                <a:latin typeface="Arial"/>
                <a:cs typeface="Arial"/>
              </a:rPr>
              <a:t>Teil 1: Vergleich von der Ameise zum Menschen</a:t>
            </a:r>
            <a:endParaRPr lang="en-US" sz="1400">
              <a:highlight>
                <a:srgbClr val="FFFFFF"/>
              </a:highlight>
              <a:latin typeface="Arial"/>
              <a:cs typeface="Arial"/>
            </a:endParaRPr>
          </a:p>
          <a:p>
            <a:r>
              <a:rPr lang="de-DE" sz="1400" b="1">
                <a:highlight>
                  <a:srgbClr val="FFFFFF"/>
                </a:highlight>
                <a:latin typeface="Arial"/>
                <a:cs typeface="Arial"/>
              </a:rPr>
              <a:t>1.1 Biomasse und Verbreitung</a:t>
            </a:r>
            <a:endParaRPr lang="de-DE" sz="1400">
              <a:highlight>
                <a:srgbClr val="FFFFFF"/>
              </a:highlight>
              <a:latin typeface="Arial"/>
              <a:cs typeface="Arial"/>
            </a:endParaRPr>
          </a:p>
          <a:p>
            <a:r>
              <a:rPr lang="de-DE" sz="1400" b="1">
                <a:highlight>
                  <a:srgbClr val="FFFFFF"/>
                </a:highlight>
                <a:latin typeface="Arial"/>
                <a:cs typeface="Arial"/>
              </a:rPr>
              <a:t>1.2 Kraft und Körperbau</a:t>
            </a:r>
            <a:endParaRPr lang="de-DE" sz="1400">
              <a:highlight>
                <a:srgbClr val="FFFFFF"/>
              </a:highlight>
              <a:latin typeface="Arial"/>
              <a:cs typeface="Arial"/>
            </a:endParaRPr>
          </a:p>
          <a:p>
            <a:r>
              <a:rPr lang="de-DE" sz="1400" b="1">
                <a:highlight>
                  <a:srgbClr val="FFFFFF"/>
                </a:highlight>
                <a:latin typeface="Arial"/>
                <a:cs typeface="Arial"/>
              </a:rPr>
              <a:t>1.3 Organisation und Kommunikation</a:t>
            </a:r>
            <a:endParaRPr lang="de-DE" sz="1400">
              <a:highlight>
                <a:srgbClr val="FFFFFF"/>
              </a:highlight>
              <a:latin typeface="Arial"/>
              <a:cs typeface="Arial"/>
            </a:endParaRPr>
          </a:p>
          <a:p>
            <a:r>
              <a:rPr lang="de-DE" sz="1400" b="1">
                <a:highlight>
                  <a:srgbClr val="FFFFFF"/>
                </a:highlight>
                <a:latin typeface="Arial"/>
                <a:cs typeface="Arial"/>
              </a:rPr>
              <a:t>1.4 Intelligenz und Zusammenarbeit</a:t>
            </a:r>
            <a:endParaRPr lang="de-DE" sz="1400">
              <a:highlight>
                <a:srgbClr val="FFFFFF"/>
              </a:highlight>
              <a:latin typeface="Arial"/>
              <a:cs typeface="Arial"/>
            </a:endParaRPr>
          </a:p>
          <a:p>
            <a:endParaRPr lang="de-DE" sz="1400" b="1">
              <a:highlight>
                <a:srgbClr val="FFFFFF"/>
              </a:highlight>
              <a:latin typeface="Arial"/>
              <a:cs typeface="Arial"/>
            </a:endParaRPr>
          </a:p>
          <a:p>
            <a:r>
              <a:rPr lang="de-DE" sz="1400" b="1">
                <a:highlight>
                  <a:srgbClr val="FFFFFF"/>
                </a:highlight>
                <a:latin typeface="Arial"/>
                <a:cs typeface="Arial"/>
              </a:rPr>
              <a:t>Teil 2: Besondere Fähigkeiten ausgewählter Ameisenarten</a:t>
            </a:r>
            <a:endParaRPr lang="en-US" sz="1400">
              <a:highlight>
                <a:srgbClr val="FFFFFF"/>
              </a:highlight>
              <a:latin typeface="Arial"/>
              <a:cs typeface="Arial"/>
            </a:endParaRPr>
          </a:p>
          <a:p>
            <a:r>
              <a:rPr lang="de-DE" sz="1400" b="1">
                <a:highlight>
                  <a:srgbClr val="FFFFFF"/>
                </a:highlight>
                <a:latin typeface="Arial"/>
                <a:cs typeface="Arial"/>
              </a:rPr>
              <a:t>2.1 Die Bulldog-Ameise</a:t>
            </a:r>
            <a:endParaRPr lang="de-DE" sz="1400">
              <a:highlight>
                <a:srgbClr val="FFFFFF"/>
              </a:highlight>
              <a:latin typeface="Arial"/>
              <a:cs typeface="Arial"/>
            </a:endParaRPr>
          </a:p>
          <a:p>
            <a:r>
              <a:rPr lang="de-DE" sz="1400" b="1">
                <a:highlight>
                  <a:srgbClr val="FFFFFF"/>
                </a:highlight>
                <a:latin typeface="Arial"/>
                <a:cs typeface="Arial"/>
              </a:rPr>
              <a:t>2.2 Die Weberameise</a:t>
            </a:r>
            <a:endParaRPr lang="en-US" sz="1400">
              <a:highlight>
                <a:srgbClr val="FFFFFF"/>
              </a:highlight>
              <a:latin typeface="Arial"/>
              <a:cs typeface="Arial"/>
            </a:endParaRPr>
          </a:p>
          <a:p>
            <a:r>
              <a:rPr lang="de-DE" sz="1400" b="1">
                <a:highlight>
                  <a:srgbClr val="FFFFFF"/>
                </a:highlight>
                <a:latin typeface="Arial"/>
                <a:cs typeface="Arial"/>
              </a:rPr>
              <a:t>2.3 Die Treiberameise</a:t>
            </a:r>
          </a:p>
        </p:txBody>
      </p:sp>
    </p:spTree>
    <p:extLst>
      <p:ext uri="{BB962C8B-B14F-4D97-AF65-F5344CB8AC3E}">
        <p14:creationId xmlns:p14="http://schemas.microsoft.com/office/powerpoint/2010/main" val="42418459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095302E-1819-B02F-2939-A6553C2B2513}"/>
              </a:ext>
            </a:extLst>
          </p:cNvPr>
          <p:cNvSpPr>
            <a:spLocks noGrp="1"/>
          </p:cNvSpPr>
          <p:nvPr>
            <p:ph type="title"/>
          </p:nvPr>
        </p:nvSpPr>
        <p:spPr>
          <a:xfrm>
            <a:off x="640080" y="325369"/>
            <a:ext cx="4368602" cy="1956841"/>
          </a:xfrm>
        </p:spPr>
        <p:txBody>
          <a:bodyPr anchor="b">
            <a:normAutofit/>
          </a:bodyPr>
          <a:lstStyle/>
          <a:p>
            <a:r>
              <a:rPr lang="de-DE" sz="5400"/>
              <a:t>Die Medio Ameise </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7EC572D8-3B1C-138A-AE1A-BB2E96F252D0}"/>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de-DE" sz="2200"/>
              <a:t>Die Medios haben etwas gefährlichere Aufgaben. dadurch dass sie größer und stärker als die Minors sind.</a:t>
            </a:r>
          </a:p>
          <a:p>
            <a:r>
              <a:rPr lang="de-DE" sz="2200"/>
              <a:t>Medios übernehmen auch teilweise den Nestaufbau mit. Jedoch ist dies eher seltener, da sie eigentlich mit auf Nahrungssuche gehen, um die Kolonie zu ernähren.</a:t>
            </a:r>
          </a:p>
        </p:txBody>
      </p:sp>
      <p:pic>
        <p:nvPicPr>
          <p:cNvPr id="4" name="Grafik 3" descr="Quellbild anzeigen">
            <a:extLst>
              <a:ext uri="{FF2B5EF4-FFF2-40B4-BE49-F238E27FC236}">
                <a16:creationId xmlns:a16="http://schemas.microsoft.com/office/drawing/2014/main" id="{AE4513CE-3A5E-9ECC-EBC6-1951FA27ED1E}"/>
              </a:ext>
            </a:extLst>
          </p:cNvPr>
          <p:cNvPicPr>
            <a:picLocks noChangeAspect="1"/>
          </p:cNvPicPr>
          <p:nvPr/>
        </p:nvPicPr>
        <p:blipFill>
          <a:blip r:embed="rId2"/>
          <a:srcRect l="26175" r="14396"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7096433"/>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556B253-6F58-46FD-A2A1-66B0FFCD4B36}"/>
              </a:ext>
            </a:extLst>
          </p:cNvPr>
          <p:cNvSpPr>
            <a:spLocks noGrp="1"/>
          </p:cNvSpPr>
          <p:nvPr>
            <p:ph type="title"/>
          </p:nvPr>
        </p:nvSpPr>
        <p:spPr>
          <a:xfrm>
            <a:off x="5080" y="325369"/>
            <a:ext cx="5003602" cy="1956841"/>
          </a:xfrm>
        </p:spPr>
        <p:txBody>
          <a:bodyPr anchor="b">
            <a:normAutofit/>
          </a:bodyPr>
          <a:lstStyle/>
          <a:p>
            <a:r>
              <a:rPr lang="de-DE" sz="5400"/>
              <a:t>Die Major Soldatenameise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CECF72C0-4840-3BAD-31F9-1286015CD02A}"/>
              </a:ext>
            </a:extLst>
          </p:cNvPr>
          <p:cNvSpPr>
            <a:spLocks noGrp="1"/>
          </p:cNvSpPr>
          <p:nvPr>
            <p:ph idx="1"/>
          </p:nvPr>
        </p:nvSpPr>
        <p:spPr>
          <a:xfrm>
            <a:off x="640080" y="2872899"/>
            <a:ext cx="4243589" cy="3320668"/>
          </a:xfrm>
        </p:spPr>
        <p:txBody>
          <a:bodyPr vert="horz" lIns="91440" tIns="45720" rIns="91440" bIns="45720" rtlCol="0" anchor="t">
            <a:noAutofit/>
          </a:bodyPr>
          <a:lstStyle/>
          <a:p>
            <a:pPr marL="0" indent="0">
              <a:buNone/>
            </a:pPr>
            <a:r>
              <a:rPr lang="de-DE" sz="2400">
                <a:highlight>
                  <a:srgbClr val="FFFFFF"/>
                </a:highlight>
                <a:latin typeface="Arial"/>
                <a:cs typeface="Arial"/>
              </a:rPr>
              <a:t>Major Ameisen haben die größten Mandibeln (eine Art Kiefer) in der Kolonie, weswegen sie Aufgaben, wie </a:t>
            </a:r>
            <a:r>
              <a:rPr lang="de-DE" sz="2400" err="1">
                <a:highlight>
                  <a:srgbClr val="FFFFFF"/>
                </a:highlight>
                <a:latin typeface="Arial"/>
                <a:cs typeface="Arial"/>
              </a:rPr>
              <a:t>zb</a:t>
            </a:r>
            <a:r>
              <a:rPr lang="de-DE" sz="2400">
                <a:highlight>
                  <a:srgbClr val="FFFFFF"/>
                </a:highlight>
                <a:latin typeface="Arial"/>
                <a:cs typeface="Arial"/>
              </a:rPr>
              <a:t> schwere Schlepparbeit übernehmen oder im Falle eines Angriffs die Kolonie auch verteidigen müssen. Sie sind eine Art Soldaten in der Kolonie </a:t>
            </a:r>
          </a:p>
        </p:txBody>
      </p:sp>
      <p:pic>
        <p:nvPicPr>
          <p:cNvPr id="4" name="Grafik 3" descr="Weaver ants -Fotos und -Bildmaterial in hoher Auflösung – Alamy">
            <a:extLst>
              <a:ext uri="{FF2B5EF4-FFF2-40B4-BE49-F238E27FC236}">
                <a16:creationId xmlns:a16="http://schemas.microsoft.com/office/drawing/2014/main" id="{3F38A926-6B5E-5AFA-0F1A-3B3AE90D663A}"/>
              </a:ext>
            </a:extLst>
          </p:cNvPr>
          <p:cNvPicPr>
            <a:picLocks noChangeAspect="1"/>
          </p:cNvPicPr>
          <p:nvPr/>
        </p:nvPicPr>
        <p:blipFill>
          <a:blip r:embed="rId2"/>
          <a:srcRect l="8714" r="13553" b="2"/>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78675826"/>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D3FEAB-E35C-6C67-C3AA-AB80E597FA6C}"/>
              </a:ext>
            </a:extLst>
          </p:cNvPr>
          <p:cNvSpPr>
            <a:spLocks noGrp="1"/>
          </p:cNvSpPr>
          <p:nvPr>
            <p:ph type="title"/>
          </p:nvPr>
        </p:nvSpPr>
        <p:spPr>
          <a:xfrm>
            <a:off x="640080" y="325369"/>
            <a:ext cx="4368602" cy="1956841"/>
          </a:xfrm>
        </p:spPr>
        <p:txBody>
          <a:bodyPr anchor="b">
            <a:normAutofit/>
          </a:bodyPr>
          <a:lstStyle/>
          <a:p>
            <a:r>
              <a:rPr lang="de-DE" sz="5400"/>
              <a:t>Die Königin</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40D080C-24CC-5C6C-53BD-4466AC8D26B9}"/>
              </a:ext>
            </a:extLst>
          </p:cNvPr>
          <p:cNvSpPr>
            <a:spLocks noGrp="1"/>
          </p:cNvSpPr>
          <p:nvPr>
            <p:ph idx="1"/>
          </p:nvPr>
        </p:nvSpPr>
        <p:spPr>
          <a:xfrm>
            <a:off x="371969" y="2872899"/>
            <a:ext cx="4511700" cy="3320668"/>
          </a:xfrm>
        </p:spPr>
        <p:txBody>
          <a:bodyPr vert="horz" lIns="91440" tIns="45720" rIns="91440" bIns="45720" rtlCol="0" anchor="t">
            <a:normAutofit/>
          </a:bodyPr>
          <a:lstStyle/>
          <a:p>
            <a:r>
              <a:rPr lang="en-US" sz="2400"/>
              <a:t>Die Aufgabe der Königin in </a:t>
            </a:r>
            <a:r>
              <a:rPr lang="en-US" sz="2400" err="1"/>
              <a:t>einer</a:t>
            </a:r>
            <a:r>
              <a:rPr lang="en-US" sz="2400"/>
              <a:t> </a:t>
            </a:r>
            <a:r>
              <a:rPr lang="en-US" sz="2400" err="1"/>
              <a:t>Kolonie</a:t>
            </a:r>
            <a:r>
              <a:rPr lang="en-US" sz="2400"/>
              <a:t> </a:t>
            </a:r>
            <a:r>
              <a:rPr lang="en-US" sz="2400" err="1"/>
              <a:t>ist</a:t>
            </a:r>
            <a:r>
              <a:rPr lang="en-US" sz="2400"/>
              <a:t> </a:t>
            </a:r>
            <a:r>
              <a:rPr lang="en-US" sz="2400" err="1"/>
              <a:t>einfach</a:t>
            </a:r>
            <a:r>
              <a:rPr lang="en-US" sz="2400"/>
              <a:t>, </a:t>
            </a:r>
            <a:r>
              <a:rPr lang="en-US" sz="2400" err="1"/>
              <a:t>sie</a:t>
            </a:r>
            <a:r>
              <a:rPr lang="en-US" sz="2400"/>
              <a:t> </a:t>
            </a:r>
            <a:r>
              <a:rPr lang="en-US" sz="2400" err="1"/>
              <a:t>versorgt</a:t>
            </a:r>
            <a:r>
              <a:rPr lang="en-US" sz="2400"/>
              <a:t> die </a:t>
            </a:r>
            <a:r>
              <a:rPr lang="en-US" sz="2400" err="1"/>
              <a:t>Kolonie</a:t>
            </a:r>
            <a:r>
              <a:rPr lang="en-US" sz="2400"/>
              <a:t> </a:t>
            </a:r>
            <a:r>
              <a:rPr lang="en-US" sz="2400" err="1"/>
              <a:t>mit</a:t>
            </a:r>
            <a:r>
              <a:rPr lang="en-US" sz="2400"/>
              <a:t> Brut und </a:t>
            </a:r>
            <a:r>
              <a:rPr lang="en-US" sz="2400" err="1"/>
              <a:t>Eiern</a:t>
            </a:r>
            <a:r>
              <a:rPr lang="en-US" sz="2400"/>
              <a:t>, um das </a:t>
            </a:r>
            <a:r>
              <a:rPr lang="en-US" sz="2400" err="1"/>
              <a:t>Gleichgewicht</a:t>
            </a:r>
            <a:r>
              <a:rPr lang="en-US" sz="2400"/>
              <a:t> und den </a:t>
            </a:r>
            <a:r>
              <a:rPr lang="en-US" sz="2400" err="1"/>
              <a:t>Fortbestand</a:t>
            </a:r>
            <a:r>
              <a:rPr lang="en-US" sz="2400"/>
              <a:t> </a:t>
            </a:r>
            <a:r>
              <a:rPr lang="en-US" sz="2400" err="1"/>
              <a:t>zu</a:t>
            </a:r>
            <a:r>
              <a:rPr lang="en-US" sz="2400"/>
              <a:t> </a:t>
            </a:r>
            <a:r>
              <a:rPr lang="en-US" sz="2400" err="1"/>
              <a:t>garantieren</a:t>
            </a:r>
            <a:r>
              <a:rPr lang="en-US" sz="2400"/>
              <a:t>.</a:t>
            </a:r>
          </a:p>
        </p:txBody>
      </p:sp>
      <p:pic>
        <p:nvPicPr>
          <p:cNvPr id="4" name="Inhaltsplatzhalter 3" descr="Asiatische Weberameise Fotos | IMAGO">
            <a:extLst>
              <a:ext uri="{FF2B5EF4-FFF2-40B4-BE49-F238E27FC236}">
                <a16:creationId xmlns:a16="http://schemas.microsoft.com/office/drawing/2014/main" id="{1B4077F8-118B-4E49-A0B4-B26D6E5B1453}"/>
              </a:ext>
            </a:extLst>
          </p:cNvPr>
          <p:cNvPicPr>
            <a:picLocks noChangeAspect="1"/>
          </p:cNvPicPr>
          <p:nvPr/>
        </p:nvPicPr>
        <p:blipFill>
          <a:blip r:embed="rId2"/>
          <a:srcRect l="18747" r="602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1571007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B1FCD-B543-CE28-65E6-D9C9088226EA}"/>
              </a:ext>
            </a:extLst>
          </p:cNvPr>
          <p:cNvSpPr>
            <a:spLocks noGrp="1"/>
          </p:cNvSpPr>
          <p:nvPr>
            <p:ph type="title"/>
          </p:nvPr>
        </p:nvSpPr>
        <p:spPr/>
        <p:txBody>
          <a:bodyPr/>
          <a:lstStyle/>
          <a:p>
            <a:r>
              <a:rPr lang="de-DE"/>
              <a:t>Nachwort</a:t>
            </a:r>
          </a:p>
        </p:txBody>
      </p:sp>
      <p:sp>
        <p:nvSpPr>
          <p:cNvPr id="3" name="Inhaltsplatzhalter 2">
            <a:extLst>
              <a:ext uri="{FF2B5EF4-FFF2-40B4-BE49-F238E27FC236}">
                <a16:creationId xmlns:a16="http://schemas.microsoft.com/office/drawing/2014/main" id="{8BFAFEFE-67DE-250A-655A-0A8DE0E064BF}"/>
              </a:ext>
            </a:extLst>
          </p:cNvPr>
          <p:cNvSpPr>
            <a:spLocks noGrp="1"/>
          </p:cNvSpPr>
          <p:nvPr>
            <p:ph idx="1"/>
          </p:nvPr>
        </p:nvSpPr>
        <p:spPr/>
        <p:txBody>
          <a:bodyPr vert="horz" lIns="91440" tIns="45720" rIns="91440" bIns="45720" rtlCol="0" anchor="t">
            <a:normAutofit/>
          </a:bodyPr>
          <a:lstStyle/>
          <a:p>
            <a:r>
              <a:rPr lang="de-DE"/>
              <a:t>Wie man sehen kann, sind Weber- und Blattschneiderameisen ziemlich cool. Wie unterschiedlich Ameisenarten sein können, ist immer wieder faszinierend. Die Einen führen einen Mutualismus mit einem Pilz, während die Anderen ihre Larven zum Bauen von Blattnestern in den Baumkronen benutzen. Während meiner Recherche habe ich viele interessante und spannende Fakten über die Blatt- und Weberameise gelernt, die ich so gut wie möglich versucht habe, in dieser Präsentation wiederzugeben.                                            ~Cedric </a:t>
            </a:r>
          </a:p>
        </p:txBody>
      </p:sp>
    </p:spTree>
    <p:extLst>
      <p:ext uri="{BB962C8B-B14F-4D97-AF65-F5344CB8AC3E}">
        <p14:creationId xmlns:p14="http://schemas.microsoft.com/office/powerpoint/2010/main" val="105424037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50701C-49B0-CD24-CC4D-746CD69728D4}"/>
              </a:ext>
            </a:extLst>
          </p:cNvPr>
          <p:cNvSpPr>
            <a:spLocks noGrp="1"/>
          </p:cNvSpPr>
          <p:nvPr>
            <p:ph type="title"/>
          </p:nvPr>
        </p:nvSpPr>
        <p:spPr/>
        <p:txBody>
          <a:bodyPr/>
          <a:lstStyle/>
          <a:p>
            <a:r>
              <a:rPr lang="de-DE"/>
              <a:t>Quellen Cedric</a:t>
            </a:r>
          </a:p>
        </p:txBody>
      </p:sp>
      <p:sp>
        <p:nvSpPr>
          <p:cNvPr id="3" name="Inhaltsplatzhalter 2">
            <a:extLst>
              <a:ext uri="{FF2B5EF4-FFF2-40B4-BE49-F238E27FC236}">
                <a16:creationId xmlns:a16="http://schemas.microsoft.com/office/drawing/2014/main" id="{F208DA6A-BFEA-5884-A713-B87C3337341C}"/>
              </a:ext>
            </a:extLst>
          </p:cNvPr>
          <p:cNvSpPr>
            <a:spLocks noGrp="1"/>
          </p:cNvSpPr>
          <p:nvPr>
            <p:ph idx="1"/>
          </p:nvPr>
        </p:nvSpPr>
        <p:spPr/>
        <p:txBody>
          <a:bodyPr vert="horz" lIns="91440" tIns="45720" rIns="91440" bIns="45720" rtlCol="0" anchor="t">
            <a:normAutofit/>
          </a:bodyPr>
          <a:lstStyle/>
          <a:p>
            <a:pPr algn="just"/>
            <a:r>
              <a:rPr lang="de-DE" sz="1200" u="sng">
                <a:latin typeface="Arial"/>
                <a:cs typeface="Arial"/>
                <a:hlinkClick r:id="rId2"/>
              </a:rPr>
              <a:t>https://youtu.be/eEgOXuJsaT0?si=d3q5yondseLMHxj9</a:t>
            </a:r>
            <a:r>
              <a:rPr lang="de-DE" sz="1200">
                <a:latin typeface="Arial"/>
                <a:cs typeface="Arial"/>
              </a:rPr>
              <a:t> </a:t>
            </a:r>
          </a:p>
          <a:p>
            <a:pPr algn="just"/>
            <a:r>
              <a:rPr lang="de-DE" sz="1200" u="sng">
                <a:latin typeface="Arial"/>
                <a:cs typeface="Arial"/>
                <a:hlinkClick r:id="rId3"/>
              </a:rPr>
              <a:t>https://youtu.be/iR8Ez4R6Q88?si=mWcD9b-LLcasnZCS</a:t>
            </a:r>
            <a:endParaRPr lang="de-DE" sz="1200">
              <a:latin typeface="Arial"/>
              <a:cs typeface="Arial"/>
            </a:endParaRPr>
          </a:p>
          <a:p>
            <a:pPr algn="just"/>
            <a:r>
              <a:rPr lang="de-DE" sz="1200" u="sng">
                <a:latin typeface="Arial"/>
                <a:cs typeface="Arial"/>
                <a:hlinkClick r:id="rId4"/>
              </a:rPr>
              <a:t>https://hnaturdetektive.bfn.de</a:t>
            </a:r>
            <a:r>
              <a:rPr lang="de-DE" sz="1200">
                <a:latin typeface="Arial"/>
                <a:cs typeface="Arial"/>
              </a:rPr>
              <a:t> </a:t>
            </a:r>
          </a:p>
          <a:p>
            <a:pPr algn="just"/>
            <a:r>
              <a:rPr lang="de-DE" sz="1200" u="sng">
                <a:latin typeface="Arial"/>
                <a:cs typeface="Arial"/>
                <a:hlinkClick r:id="rId5"/>
              </a:rPr>
              <a:t>https://de.wikipedia.org/wiki/Blattschneiderameise#</a:t>
            </a:r>
            <a:r>
              <a:rPr lang="de-DE" sz="1200">
                <a:latin typeface="Arial"/>
                <a:cs typeface="Arial"/>
              </a:rPr>
              <a:t> </a:t>
            </a:r>
          </a:p>
          <a:p>
            <a:pPr algn="just"/>
            <a:r>
              <a:rPr lang="de-DE" sz="1200" u="sng">
                <a:latin typeface="Arial"/>
                <a:cs typeface="Arial"/>
                <a:hlinkClick r:id="rId6"/>
              </a:rPr>
              <a:t>https://share.google/XBApXBU5ov8vURxXU</a:t>
            </a:r>
            <a:r>
              <a:rPr lang="de-DE" sz="1200">
                <a:latin typeface="Arial"/>
                <a:cs typeface="Arial"/>
              </a:rPr>
              <a:t>  </a:t>
            </a:r>
          </a:p>
          <a:p>
            <a:pPr algn="just"/>
            <a:r>
              <a:rPr lang="de-DE" sz="1200" u="sng">
                <a:latin typeface="Arial"/>
                <a:cs typeface="Arial"/>
                <a:hlinkClick r:id="rId7"/>
              </a:rPr>
              <a:t>https://www.silberkraft.com/blogs/ameisen/ameisenkolonie-ameisenstaat?srsltid=AfmBOoqZxTKRBU8o2nhd_SoYuF84NoMGfVN2KS2tyEsxq78u1LQeZC7j</a:t>
            </a:r>
            <a:endParaRPr lang="de-DE" sz="1200">
              <a:latin typeface="Arial"/>
              <a:cs typeface="Arial"/>
            </a:endParaRPr>
          </a:p>
          <a:p>
            <a:pPr algn="just"/>
            <a:r>
              <a:rPr lang="de-DE" sz="1200" u="sng">
                <a:latin typeface="Arial"/>
                <a:cs typeface="Arial"/>
                <a:hlinkClick r:id="rId8"/>
              </a:rPr>
              <a:t>https://www.faszination-regenwald.de/info-center/tierwelt/blattschneiderameisen/#:~:text=Zumeist%20werden%20Pilze%20aus%20der,beim%20Zerkleinern%20der%20Bl%C3%A4tter%20austreten</a:t>
            </a:r>
            <a:r>
              <a:rPr lang="de-DE" sz="1200">
                <a:latin typeface="Arial"/>
                <a:cs typeface="Arial"/>
              </a:rPr>
              <a:t>. </a:t>
            </a:r>
          </a:p>
          <a:p>
            <a:pPr algn="just"/>
            <a:r>
              <a:rPr lang="de-DE" sz="1200" u="sng">
                <a:latin typeface="Arial"/>
                <a:cs typeface="Arial"/>
                <a:hlinkClick r:id="rId5"/>
              </a:rPr>
              <a:t>https://de.wikipedia.org/wiki/Blattschneiderameise#</a:t>
            </a:r>
            <a:r>
              <a:rPr lang="de-DE" sz="1200">
                <a:latin typeface="Arial"/>
                <a:cs typeface="Arial"/>
              </a:rPr>
              <a:t> </a:t>
            </a:r>
          </a:p>
          <a:p>
            <a:pPr algn="just"/>
            <a:r>
              <a:rPr lang="de-DE" sz="1200" u="sng">
                <a:latin typeface="Arial"/>
                <a:cs typeface="Arial"/>
                <a:hlinkClick r:id="rId9"/>
              </a:rPr>
              <a:t>https://www.silberkraft.com/blogs/ameisen/ameisenkolonie-ameisenstaat?srsltid=AfmBOoqZxTKRBU8o2nhd_SoYuF84NoMGfVN2KS2tyEsxq78u1LQeZC7j.com</a:t>
            </a:r>
            <a:endParaRPr lang="de-DE" sz="1200">
              <a:latin typeface="Arial"/>
              <a:cs typeface="Arial"/>
            </a:endParaRPr>
          </a:p>
          <a:p>
            <a:pPr algn="just"/>
            <a:r>
              <a:rPr lang="de-DE" sz="1200" u="sng">
                <a:latin typeface="Arial"/>
                <a:cs typeface="Arial"/>
                <a:hlinkClick r:id="rId10"/>
              </a:rPr>
              <a:t>https://www.researchgate.net/publication/262380923_Colony_Structure_of_the_Weaver_Ant_Oecophylla_smaragdina_Fabricius_Hymenoptera_Formicidae</a:t>
            </a:r>
            <a:r>
              <a:rPr lang="de-DE" sz="1200">
                <a:latin typeface="Arial"/>
                <a:cs typeface="Arial"/>
              </a:rPr>
              <a:t> </a:t>
            </a:r>
          </a:p>
          <a:p>
            <a:pPr algn="just"/>
            <a:r>
              <a:rPr lang="de-DE" sz="1200" u="sng">
                <a:latin typeface="Arial"/>
                <a:cs typeface="Arial"/>
                <a:hlinkClick r:id="rId11"/>
              </a:rPr>
              <a:t>https://av.tib.eu/media/12351</a:t>
            </a:r>
            <a:r>
              <a:rPr lang="de-DE" sz="1200">
                <a:latin typeface="Arial"/>
                <a:cs typeface="Arial"/>
              </a:rPr>
              <a:t> </a:t>
            </a:r>
          </a:p>
          <a:p>
            <a:pPr algn="just"/>
            <a:r>
              <a:rPr lang="de-DE" sz="1200" u="sng">
                <a:latin typeface="Arial"/>
                <a:cs typeface="Arial"/>
                <a:hlinkClick r:id="rId12"/>
              </a:rPr>
              <a:t>https://de.wikipedia.org/wiki/Weberameisen</a:t>
            </a:r>
            <a:r>
              <a:rPr lang="de-DE" sz="1200">
                <a:latin typeface="Arial"/>
                <a:cs typeface="Arial"/>
              </a:rPr>
              <a:t> </a:t>
            </a:r>
          </a:p>
          <a:p>
            <a:endParaRPr lang="de-DE"/>
          </a:p>
        </p:txBody>
      </p:sp>
    </p:spTree>
    <p:extLst>
      <p:ext uri="{BB962C8B-B14F-4D97-AF65-F5344CB8AC3E}">
        <p14:creationId xmlns:p14="http://schemas.microsoft.com/office/powerpoint/2010/main" val="2702396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A72EB6-7EC5-E073-D474-7CB11C0D8546}"/>
              </a:ext>
            </a:extLst>
          </p:cNvPr>
          <p:cNvSpPr>
            <a:spLocks noGrp="1"/>
          </p:cNvSpPr>
          <p:nvPr>
            <p:ph type="title"/>
          </p:nvPr>
        </p:nvSpPr>
        <p:spPr/>
        <p:txBody>
          <a:bodyPr/>
          <a:lstStyle/>
          <a:p>
            <a:r>
              <a:rPr lang="de-DE" dirty="0"/>
              <a:t>Gemeinsames Nachwort</a:t>
            </a:r>
          </a:p>
        </p:txBody>
      </p:sp>
      <p:sp>
        <p:nvSpPr>
          <p:cNvPr id="3" name="Inhaltsplatzhalter 2">
            <a:extLst>
              <a:ext uri="{FF2B5EF4-FFF2-40B4-BE49-F238E27FC236}">
                <a16:creationId xmlns:a16="http://schemas.microsoft.com/office/drawing/2014/main" id="{F6F608D5-EAD7-8F43-40EC-0EB5AB0541BE}"/>
              </a:ext>
            </a:extLst>
          </p:cNvPr>
          <p:cNvSpPr>
            <a:spLocks noGrp="1"/>
          </p:cNvSpPr>
          <p:nvPr>
            <p:ph idx="1"/>
          </p:nvPr>
        </p:nvSpPr>
        <p:spPr/>
        <p:txBody>
          <a:bodyPr vert="horz" lIns="91440" tIns="45720" rIns="91440" bIns="45720" rtlCol="0" anchor="t">
            <a:normAutofit/>
          </a:bodyPr>
          <a:lstStyle/>
          <a:p>
            <a:r>
              <a:rPr lang="de-DE"/>
              <a:t>Ob zum Beispiel hoch in den Bäumen, tief unter der Erde oder stets in Bewegung- Ameisen leben in ganz unterschiedlichen Lebensräumen. Trotz dieser Vielfalt verbindet sie eine besondere Eigenschaft, die sie zu außergewöhnlichen Insekten macht: ihre Schwarmintelligenz. Ameisen sind unfassbar schlau und teamfähig, was sie in unseren Augen zu den heimlichen Herrschern der Welt macht.</a:t>
            </a:r>
          </a:p>
          <a:p>
            <a:r>
              <a:rPr lang="de-DE"/>
              <a:t>Mit dieser Präsentation haben wir versucht, dies auch weitestgehend zu beweisen.</a:t>
            </a:r>
          </a:p>
        </p:txBody>
      </p:sp>
    </p:spTree>
    <p:extLst>
      <p:ext uri="{BB962C8B-B14F-4D97-AF65-F5344CB8AC3E}">
        <p14:creationId xmlns:p14="http://schemas.microsoft.com/office/powerpoint/2010/main" val="3755541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634AAF1-0C5B-1ACE-E519-133250CA621F}"/>
              </a:ext>
            </a:extLst>
          </p:cNvPr>
          <p:cNvSpPr>
            <a:spLocks noGrp="1"/>
          </p:cNvSpPr>
          <p:nvPr>
            <p:ph type="title"/>
          </p:nvPr>
        </p:nvSpPr>
        <p:spPr>
          <a:xfrm>
            <a:off x="1137033" y="670559"/>
            <a:ext cx="4683321" cy="2148841"/>
          </a:xfrm>
        </p:spPr>
        <p:txBody>
          <a:bodyPr anchor="t">
            <a:normAutofit/>
          </a:bodyPr>
          <a:lstStyle/>
          <a:p>
            <a:r>
              <a:rPr lang="de-DE">
                <a:ea typeface="+mj-lt"/>
                <a:cs typeface="+mj-lt"/>
              </a:rPr>
              <a:t>Biomasse und Ökologie der Ameisen</a:t>
            </a:r>
            <a:endParaRPr lang="de-DE"/>
          </a:p>
        </p:txBody>
      </p:sp>
      <p:pic>
        <p:nvPicPr>
          <p:cNvPr id="4" name="Grafik 3" descr="Ameisen: Lebensweg einer Ameise - Ameisen - Insekten und Spinnentiere -  Natur - Planet Wissen">
            <a:extLst>
              <a:ext uri="{FF2B5EF4-FFF2-40B4-BE49-F238E27FC236}">
                <a16:creationId xmlns:a16="http://schemas.microsoft.com/office/drawing/2014/main" id="{BA74DF3F-D2A0-7379-A9B7-851760F050CF}"/>
              </a:ext>
            </a:extLst>
          </p:cNvPr>
          <p:cNvPicPr>
            <a:picLocks noChangeAspect="1"/>
          </p:cNvPicPr>
          <p:nvPr/>
        </p:nvPicPr>
        <p:blipFill>
          <a:blip r:embed="rId2"/>
          <a:srcRect l="3347" r="-2" b="-2"/>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Inhaltsplatzhalter 2">
            <a:extLst>
              <a:ext uri="{FF2B5EF4-FFF2-40B4-BE49-F238E27FC236}">
                <a16:creationId xmlns:a16="http://schemas.microsoft.com/office/drawing/2014/main" id="{595DB7EF-D69B-CEDE-0A5B-C72641C1FA27}"/>
              </a:ext>
            </a:extLst>
          </p:cNvPr>
          <p:cNvSpPr>
            <a:spLocks noGrp="1"/>
          </p:cNvSpPr>
          <p:nvPr>
            <p:ph idx="1"/>
          </p:nvPr>
        </p:nvSpPr>
        <p:spPr>
          <a:xfrm>
            <a:off x="7005647" y="99059"/>
            <a:ext cx="4555782" cy="5445076"/>
          </a:xfrm>
        </p:spPr>
        <p:txBody>
          <a:bodyPr vert="horz" lIns="91440" tIns="45720" rIns="91440" bIns="45720" rtlCol="0" anchor="t">
            <a:noAutofit/>
          </a:bodyPr>
          <a:lstStyle/>
          <a:p>
            <a:pPr marL="0" indent="0">
              <a:buNone/>
            </a:pPr>
            <a:endParaRPr lang="de-DE" sz="1600">
              <a:solidFill>
                <a:srgbClr val="000000"/>
              </a:solidFill>
              <a:highlight>
                <a:srgbClr val="FFFFFF"/>
              </a:highlight>
              <a:ea typeface="+mn-lt"/>
              <a:cs typeface="+mn-lt"/>
            </a:endParaRPr>
          </a:p>
          <a:p>
            <a:pPr marL="0" indent="0">
              <a:buNone/>
            </a:pPr>
            <a:r>
              <a:rPr lang="de-DE" sz="1600">
                <a:solidFill>
                  <a:srgbClr val="000000"/>
                </a:solidFill>
                <a:highlight>
                  <a:srgbClr val="FFFFFF"/>
                </a:highlight>
                <a:ea typeface="+mn-lt"/>
                <a:cs typeface="+mn-lt"/>
              </a:rPr>
              <a:t>Ameisen überall wo </a:t>
            </a:r>
            <a:r>
              <a:rPr lang="de-DE" sz="1600" b="1">
                <a:solidFill>
                  <a:srgbClr val="000000"/>
                </a:solidFill>
                <a:highlight>
                  <a:srgbClr val="FFFFFF"/>
                </a:highlight>
                <a:ea typeface="+mn-lt"/>
                <a:cs typeface="+mn-lt"/>
              </a:rPr>
              <a:t>Nahrung, Wasser, Erde und Wärme</a:t>
            </a:r>
            <a:r>
              <a:rPr lang="de-DE" sz="1600">
                <a:solidFill>
                  <a:srgbClr val="000000"/>
                </a:solidFill>
                <a:highlight>
                  <a:srgbClr val="FFFFFF"/>
                </a:highlight>
                <a:ea typeface="+mn-lt"/>
                <a:cs typeface="+mn-lt"/>
              </a:rPr>
              <a:t> </a:t>
            </a:r>
            <a:endParaRPr lang="de-DE" sz="1600">
              <a:solidFill>
                <a:srgbClr val="000000"/>
              </a:solidFill>
              <a:highlight>
                <a:srgbClr val="FFFFFF"/>
              </a:highlight>
            </a:endParaRPr>
          </a:p>
          <a:p>
            <a:pPr marL="0" indent="0">
              <a:buNone/>
            </a:pPr>
            <a:endParaRPr lang="de-DE" sz="1600">
              <a:solidFill>
                <a:srgbClr val="000000"/>
              </a:solidFill>
              <a:highlight>
                <a:srgbClr val="FFFFFF"/>
              </a:highlight>
            </a:endParaRPr>
          </a:p>
          <a:p>
            <a:pPr>
              <a:buFont typeface="Arial,Sans-Serif"/>
              <a:buChar char="•"/>
            </a:pPr>
            <a:r>
              <a:rPr lang="de-DE" sz="1600">
                <a:solidFill>
                  <a:srgbClr val="000000"/>
                </a:solidFill>
                <a:highlight>
                  <a:srgbClr val="FFFFFF"/>
                </a:highlight>
              </a:rPr>
              <a:t>Ameisen sind </a:t>
            </a:r>
            <a:r>
              <a:rPr lang="de-DE" sz="1600" b="1">
                <a:solidFill>
                  <a:srgbClr val="000000"/>
                </a:solidFill>
                <a:highlight>
                  <a:srgbClr val="FFFFFF"/>
                </a:highlight>
              </a:rPr>
              <a:t>außergewöhnlich anpassungsfähig</a:t>
            </a:r>
            <a:r>
              <a:rPr lang="en-US" sz="1600" b="1">
                <a:solidFill>
                  <a:srgbClr val="000000"/>
                </a:solidFill>
                <a:highlight>
                  <a:srgbClr val="FFFFFF"/>
                </a:highlight>
              </a:rPr>
              <a:t>.</a:t>
            </a:r>
            <a:endParaRPr lang="en-US" sz="1600">
              <a:solidFill>
                <a:srgbClr val="000000"/>
              </a:solidFill>
              <a:highlight>
                <a:srgbClr val="FFFFFF"/>
              </a:highlight>
            </a:endParaRPr>
          </a:p>
          <a:p>
            <a:pPr>
              <a:buFont typeface="Arial"/>
              <a:buChar char="•"/>
            </a:pPr>
            <a:endParaRPr lang="de-DE" sz="1600">
              <a:solidFill>
                <a:srgbClr val="000000"/>
              </a:solidFill>
              <a:highlight>
                <a:srgbClr val="FFFFFF"/>
              </a:highlight>
            </a:endParaRPr>
          </a:p>
          <a:p>
            <a:pPr>
              <a:buFont typeface="Arial"/>
              <a:buChar char="•"/>
            </a:pPr>
            <a:r>
              <a:rPr lang="de-DE" sz="1600">
                <a:solidFill>
                  <a:srgbClr val="000000"/>
                </a:solidFill>
                <a:highlight>
                  <a:srgbClr val="FFFFFF"/>
                </a:highlight>
                <a:ea typeface="+mn-lt"/>
                <a:cs typeface="+mn-lt"/>
              </a:rPr>
              <a:t>Trotz geringen Gewichtes (nur wenige Milligramm) sind Ameisen </a:t>
            </a:r>
            <a:r>
              <a:rPr lang="de-DE" sz="1600" b="1">
                <a:solidFill>
                  <a:srgbClr val="000000"/>
                </a:solidFill>
                <a:highlight>
                  <a:srgbClr val="FFFFFF"/>
                </a:highlight>
                <a:ea typeface="+mn-lt"/>
                <a:cs typeface="+mn-lt"/>
              </a:rPr>
              <a:t>ökologisch extrem bedeutend</a:t>
            </a:r>
            <a:endParaRPr lang="de-DE" sz="1600">
              <a:solidFill>
                <a:srgbClr val="000000"/>
              </a:solidFill>
            </a:endParaRPr>
          </a:p>
          <a:p>
            <a:pPr>
              <a:buFont typeface="Arial"/>
              <a:buChar char="•"/>
            </a:pPr>
            <a:endParaRPr lang="de-DE" sz="1600" b="1">
              <a:solidFill>
                <a:srgbClr val="000000"/>
              </a:solidFill>
              <a:highlight>
                <a:srgbClr val="FFFFFF"/>
              </a:highlight>
              <a:ea typeface="+mn-lt"/>
              <a:cs typeface="+mn-lt"/>
            </a:endParaRPr>
          </a:p>
          <a:p>
            <a:pPr>
              <a:buFont typeface="Arial"/>
              <a:buChar char="•"/>
            </a:pPr>
            <a:r>
              <a:rPr lang="de-DE" sz="1600">
                <a:solidFill>
                  <a:srgbClr val="000000"/>
                </a:solidFill>
                <a:highlight>
                  <a:srgbClr val="FFFFFF"/>
                </a:highlight>
                <a:ea typeface="+mn-lt"/>
                <a:cs typeface="+mn-lt"/>
              </a:rPr>
              <a:t>Wichtige Funktionen in Ökosystemen:</a:t>
            </a:r>
            <a:endParaRPr lang="de-DE" sz="1600">
              <a:solidFill>
                <a:srgbClr val="000000"/>
              </a:solidFill>
            </a:endParaRPr>
          </a:p>
          <a:p>
            <a:pPr marL="971550" lvl="1" indent="-285750">
              <a:buFont typeface="Arial"/>
              <a:buChar char="•"/>
            </a:pPr>
            <a:r>
              <a:rPr lang="de-DE" sz="1600">
                <a:solidFill>
                  <a:srgbClr val="000000"/>
                </a:solidFill>
                <a:highlight>
                  <a:srgbClr val="FFFFFF"/>
                </a:highlight>
                <a:ea typeface="+mn-lt"/>
                <a:cs typeface="+mn-lt"/>
              </a:rPr>
              <a:t>Durchlüften und verbessern Böden</a:t>
            </a:r>
            <a:endParaRPr lang="de-DE" sz="1600">
              <a:solidFill>
                <a:srgbClr val="000000"/>
              </a:solidFill>
            </a:endParaRPr>
          </a:p>
          <a:p>
            <a:pPr marL="971550" lvl="1" indent="-285750">
              <a:buFont typeface="Arial"/>
              <a:buChar char="•"/>
            </a:pPr>
            <a:r>
              <a:rPr lang="de-DE" sz="1600">
                <a:solidFill>
                  <a:srgbClr val="000000"/>
                </a:solidFill>
                <a:highlight>
                  <a:srgbClr val="FFFFFF"/>
                </a:highlight>
                <a:ea typeface="+mn-lt"/>
                <a:cs typeface="+mn-lt"/>
              </a:rPr>
              <a:t>Verbreiten Pflanzensamen</a:t>
            </a:r>
            <a:endParaRPr lang="de-DE" sz="1600">
              <a:solidFill>
                <a:srgbClr val="000000"/>
              </a:solidFill>
            </a:endParaRPr>
          </a:p>
          <a:p>
            <a:pPr marL="971550" lvl="1" indent="-285750">
              <a:buFont typeface="Arial"/>
              <a:buChar char="•"/>
            </a:pPr>
            <a:r>
              <a:rPr lang="de-DE" sz="1600">
                <a:solidFill>
                  <a:srgbClr val="000000"/>
                </a:solidFill>
                <a:highlight>
                  <a:srgbClr val="FFFFFF"/>
                </a:highlight>
                <a:ea typeface="+mn-lt"/>
                <a:cs typeface="+mn-lt"/>
              </a:rPr>
              <a:t>Regulieren Schädlinge</a:t>
            </a:r>
            <a:endParaRPr lang="de-DE" sz="1600">
              <a:solidFill>
                <a:srgbClr val="000000"/>
              </a:solidFill>
            </a:endParaRPr>
          </a:p>
          <a:p>
            <a:pPr marL="971550" lvl="1" indent="-285750">
              <a:buFont typeface="Arial"/>
              <a:buChar char="•"/>
            </a:pPr>
            <a:r>
              <a:rPr lang="de-DE" sz="1600">
                <a:solidFill>
                  <a:srgbClr val="000000"/>
                </a:solidFill>
                <a:highlight>
                  <a:srgbClr val="FFFFFF"/>
                </a:highlight>
                <a:ea typeface="+mn-lt"/>
                <a:cs typeface="+mn-lt"/>
              </a:rPr>
              <a:t>Dienen als Nahrung für viele Tiere</a:t>
            </a:r>
            <a:endParaRPr lang="de-DE" sz="1600">
              <a:solidFill>
                <a:srgbClr val="000000"/>
              </a:solidFill>
            </a:endParaRPr>
          </a:p>
          <a:p>
            <a:pPr marL="971550" lvl="1" indent="-285750">
              <a:buFont typeface="Arial"/>
              <a:buChar char="•"/>
            </a:pPr>
            <a:endParaRPr lang="de-DE" sz="1600">
              <a:solidFill>
                <a:srgbClr val="000000"/>
              </a:solidFill>
              <a:highlight>
                <a:srgbClr val="FFFFFF"/>
              </a:highlight>
              <a:ea typeface="+mn-lt"/>
              <a:cs typeface="+mn-lt"/>
            </a:endParaRPr>
          </a:p>
          <a:p>
            <a:pPr marL="971550" lvl="1" indent="-285750">
              <a:buFont typeface="Arial"/>
              <a:buChar char="•"/>
            </a:pPr>
            <a:endParaRPr lang="de-DE" sz="1600">
              <a:solidFill>
                <a:srgbClr val="000000"/>
              </a:solidFill>
              <a:highlight>
                <a:srgbClr val="FFFFFF"/>
              </a:highlight>
              <a:ea typeface="+mn-lt"/>
              <a:cs typeface="+mn-lt"/>
            </a:endParaRPr>
          </a:p>
          <a:p>
            <a:pPr lvl="1" indent="0">
              <a:buNone/>
            </a:pPr>
            <a:r>
              <a:rPr lang="de-DE" sz="1600">
                <a:solidFill>
                  <a:srgbClr val="000000"/>
                </a:solidFill>
                <a:highlight>
                  <a:srgbClr val="FFFFFF"/>
                </a:highlight>
                <a:ea typeface="+mn-lt"/>
                <a:cs typeface="+mn-lt"/>
              </a:rPr>
              <a:t>Ameisen halten Ökosysteme stabil</a:t>
            </a:r>
            <a:endParaRPr lang="de-DE" sz="1600" b="1">
              <a:solidFill>
                <a:srgbClr val="000000"/>
              </a:solidFill>
              <a:highlight>
                <a:srgbClr val="FFFFFF"/>
              </a:highlight>
            </a:endParaRPr>
          </a:p>
        </p:txBody>
      </p:sp>
    </p:spTree>
    <p:extLst>
      <p:ext uri="{BB962C8B-B14F-4D97-AF65-F5344CB8AC3E}">
        <p14:creationId xmlns:p14="http://schemas.microsoft.com/office/powerpoint/2010/main" val="36118272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68684E-1EA6-869A-D53C-B90C6BEE5C4C}"/>
              </a:ext>
            </a:extLst>
          </p:cNvPr>
          <p:cNvSpPr>
            <a:spLocks noGrp="1"/>
          </p:cNvSpPr>
          <p:nvPr>
            <p:ph type="title"/>
          </p:nvPr>
        </p:nvSpPr>
        <p:spPr>
          <a:xfrm>
            <a:off x="513080" y="207440"/>
            <a:ext cx="4368602" cy="1185770"/>
          </a:xfrm>
        </p:spPr>
        <p:txBody>
          <a:bodyPr anchor="b">
            <a:normAutofit fontScale="90000"/>
          </a:bodyPr>
          <a:lstStyle/>
          <a:p>
            <a:r>
              <a:rPr lang="de-DE" sz="4000">
                <a:ea typeface="+mj-lt"/>
                <a:cs typeface="+mj-lt"/>
              </a:rPr>
              <a:t>Kraft und Körperbau der Ameisen</a:t>
            </a:r>
            <a:endParaRPr lang="de-DE" sz="4000"/>
          </a:p>
        </p:txBody>
      </p:sp>
      <p:sp>
        <p:nvSpPr>
          <p:cNvPr id="3" name="Inhaltsplatzhalter 2">
            <a:extLst>
              <a:ext uri="{FF2B5EF4-FFF2-40B4-BE49-F238E27FC236}">
                <a16:creationId xmlns:a16="http://schemas.microsoft.com/office/drawing/2014/main" id="{909ADB4A-DB5D-88BB-A5A3-C2CC239B907D}"/>
              </a:ext>
            </a:extLst>
          </p:cNvPr>
          <p:cNvSpPr>
            <a:spLocks noGrp="1"/>
          </p:cNvSpPr>
          <p:nvPr>
            <p:ph idx="1"/>
          </p:nvPr>
        </p:nvSpPr>
        <p:spPr>
          <a:xfrm>
            <a:off x="513080" y="1457185"/>
            <a:ext cx="4243589" cy="3320668"/>
          </a:xfrm>
        </p:spPr>
        <p:txBody>
          <a:bodyPr vert="horz" lIns="91440" tIns="45720" rIns="91440" bIns="45720" rtlCol="0" anchor="t">
            <a:noAutofit/>
          </a:bodyPr>
          <a:lstStyle/>
          <a:p>
            <a:r>
              <a:rPr lang="de-DE" sz="1600">
                <a:ea typeface="+mn-lt"/>
                <a:cs typeface="+mn-lt"/>
              </a:rPr>
              <a:t>Ameisen sind  </a:t>
            </a:r>
            <a:r>
              <a:rPr lang="de-DE" sz="1600" b="1">
                <a:ea typeface="+mn-lt"/>
                <a:cs typeface="+mn-lt"/>
              </a:rPr>
              <a:t>stärksten Tieren der Welt</a:t>
            </a:r>
            <a:r>
              <a:rPr lang="de-DE" sz="1600">
                <a:ea typeface="+mn-lt"/>
                <a:cs typeface="+mn-lt"/>
              </a:rPr>
              <a:t> (relativ zu ihrer Größe)</a:t>
            </a:r>
            <a:endParaRPr lang="de-DE" sz="1600"/>
          </a:p>
          <a:p>
            <a:r>
              <a:rPr lang="de-DE" sz="1600">
                <a:ea typeface="+mn-lt"/>
                <a:cs typeface="+mn-lt"/>
              </a:rPr>
              <a:t>Viele Arten tragen das </a:t>
            </a:r>
            <a:r>
              <a:rPr lang="de-DE" sz="1600" b="1">
                <a:ea typeface="+mn-lt"/>
                <a:cs typeface="+mn-lt"/>
              </a:rPr>
              <a:t>10- bis 50-Fache ihres eigenen Körpergewichts</a:t>
            </a:r>
            <a:r>
              <a:rPr lang="de-DE" sz="1600">
                <a:ea typeface="+mn-lt"/>
                <a:cs typeface="+mn-lt"/>
              </a:rPr>
              <a:t>, manche sogar mehr</a:t>
            </a:r>
            <a:endParaRPr lang="de-DE" sz="1600"/>
          </a:p>
          <a:p>
            <a:pPr lvl="1"/>
            <a:r>
              <a:rPr lang="de-DE" sz="1600">
                <a:ea typeface="+mn-lt"/>
                <a:cs typeface="+mn-lt"/>
              </a:rPr>
              <a:t>Ursache: </a:t>
            </a:r>
            <a:r>
              <a:rPr lang="de-DE" sz="1600" b="1">
                <a:ea typeface="+mn-lt"/>
                <a:cs typeface="+mn-lt"/>
              </a:rPr>
              <a:t>Hohes Muskel-zu-Körpervolumen-Verhältnis</a:t>
            </a:r>
            <a:endParaRPr lang="de-DE" sz="1600"/>
          </a:p>
          <a:p>
            <a:pPr lvl="1"/>
            <a:endParaRPr lang="de-DE" sz="1600" i="1"/>
          </a:p>
          <a:p>
            <a:r>
              <a:rPr lang="de-DE" sz="1600">
                <a:ea typeface="+mn-lt"/>
                <a:cs typeface="+mn-lt"/>
              </a:rPr>
              <a:t>Beispiel:</a:t>
            </a:r>
            <a:endParaRPr lang="de-DE" sz="1600"/>
          </a:p>
          <a:p>
            <a:pPr lvl="1"/>
            <a:r>
              <a:rPr lang="de-DE" sz="1600">
                <a:ea typeface="+mn-lt"/>
                <a:cs typeface="+mn-lt"/>
              </a:rPr>
              <a:t>Ameise (5 mg Körpergewicht) → hebt </a:t>
            </a:r>
            <a:r>
              <a:rPr lang="de-DE" sz="1600" b="1">
                <a:ea typeface="+mn-lt"/>
                <a:cs typeface="+mn-lt"/>
              </a:rPr>
              <a:t>50–250 mg</a:t>
            </a:r>
            <a:endParaRPr lang="de-DE" sz="1600"/>
          </a:p>
          <a:p>
            <a:pPr lvl="1"/>
            <a:r>
              <a:rPr lang="de-DE" sz="1600">
                <a:ea typeface="+mn-lt"/>
                <a:cs typeface="+mn-lt"/>
              </a:rPr>
              <a:t>Mensch müsste vergleichsweise </a:t>
            </a:r>
            <a:r>
              <a:rPr lang="de-DE" sz="1600" b="1">
                <a:ea typeface="+mn-lt"/>
                <a:cs typeface="+mn-lt"/>
              </a:rPr>
              <a:t>600 kg bis 3 Tonnen</a:t>
            </a:r>
            <a:r>
              <a:rPr lang="de-DE" sz="1600">
                <a:ea typeface="+mn-lt"/>
                <a:cs typeface="+mn-lt"/>
              </a:rPr>
              <a:t> tragen</a:t>
            </a:r>
            <a:endParaRPr lang="de-DE" sz="1600"/>
          </a:p>
          <a:p>
            <a:r>
              <a:rPr lang="de-DE" sz="1600">
                <a:ea typeface="+mn-lt"/>
                <a:cs typeface="+mn-lt"/>
              </a:rPr>
              <a:t>Neben Kraft besitzen Ameisen eine </a:t>
            </a:r>
            <a:r>
              <a:rPr lang="de-DE" sz="1600" b="1">
                <a:ea typeface="+mn-lt"/>
                <a:cs typeface="+mn-lt"/>
              </a:rPr>
              <a:t>außergewöhnliche Ausdauer</a:t>
            </a:r>
            <a:endParaRPr lang="de-DE" sz="1600" b="1"/>
          </a:p>
          <a:p>
            <a:endParaRPr lang="de-DE" sz="1600" b="1">
              <a:ea typeface="+mn-lt"/>
              <a:cs typeface="+mn-lt"/>
            </a:endParaRPr>
          </a:p>
          <a:p>
            <a:r>
              <a:rPr lang="de-DE" sz="1600">
                <a:ea typeface="+mn-lt"/>
                <a:cs typeface="+mn-lt"/>
              </a:rPr>
              <a:t>Energie wird nicht verschwendet:</a:t>
            </a:r>
            <a:endParaRPr lang="de-DE" sz="1600"/>
          </a:p>
          <a:p>
            <a:pPr lvl="1"/>
            <a:r>
              <a:rPr lang="de-DE" sz="1600">
                <a:ea typeface="+mn-lt"/>
                <a:cs typeface="+mn-lt"/>
              </a:rPr>
              <a:t>Alles ist auf das </a:t>
            </a:r>
            <a:r>
              <a:rPr lang="de-DE" sz="1600" b="1">
                <a:ea typeface="+mn-lt"/>
                <a:cs typeface="+mn-lt"/>
              </a:rPr>
              <a:t>Überleben der gesamten Kolonie</a:t>
            </a:r>
            <a:r>
              <a:rPr lang="de-DE" sz="1600">
                <a:ea typeface="+mn-lt"/>
                <a:cs typeface="+mn-lt"/>
              </a:rPr>
              <a:t> ausgerichtet</a:t>
            </a:r>
            <a:endParaRPr lang="de-DE" sz="1600"/>
          </a:p>
        </p:txBody>
      </p:sp>
      <p:pic>
        <p:nvPicPr>
          <p:cNvPr id="4" name="Grafik 3" descr="Körperbau und Entwicklung - Ameisen Onkel">
            <a:extLst>
              <a:ext uri="{FF2B5EF4-FFF2-40B4-BE49-F238E27FC236}">
                <a16:creationId xmlns:a16="http://schemas.microsoft.com/office/drawing/2014/main" id="{057551D5-1D6C-6192-8DA3-8D7B0CAC00A3}"/>
              </a:ext>
            </a:extLst>
          </p:cNvPr>
          <p:cNvPicPr>
            <a:picLocks noChangeAspect="1"/>
          </p:cNvPicPr>
          <p:nvPr/>
        </p:nvPicPr>
        <p:blipFill>
          <a:blip r:embed="rId2"/>
          <a:srcRect l="11232" r="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58965109"/>
      </p:ext>
    </p:extLst>
  </p:cSld>
  <p:clrMapOvr>
    <a:masterClrMapping/>
  </p:clrMapOvr>
  <p:transition spd="slow">
    <p:push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a:extLst>
              <a:ext uri="{FF2B5EF4-FFF2-40B4-BE49-F238E27FC236}">
                <a16:creationId xmlns:a16="http://schemas.microsoft.com/office/drawing/2014/main" id="{4AEDCEAC-8613-6D32-FAC9-29C0FBF069E4}"/>
              </a:ext>
            </a:extLst>
          </p:cNvPr>
          <p:cNvSpPr>
            <a:spLocks noGrp="1"/>
          </p:cNvSpPr>
          <p:nvPr>
            <p:ph type="title"/>
          </p:nvPr>
        </p:nvSpPr>
        <p:spPr>
          <a:xfrm>
            <a:off x="838201" y="365125"/>
            <a:ext cx="5393360" cy="1325563"/>
          </a:xfrm>
        </p:spPr>
        <p:txBody>
          <a:bodyPr>
            <a:normAutofit/>
          </a:bodyPr>
          <a:lstStyle/>
          <a:p>
            <a:r>
              <a:rPr lang="de-DE" sz="3400">
                <a:ea typeface="+mj-lt"/>
                <a:cs typeface="+mj-lt"/>
              </a:rPr>
              <a:t>Organisation und Kommunikation der Ameisen</a:t>
            </a:r>
            <a:endParaRPr lang="de-DE" sz="3400"/>
          </a:p>
        </p:txBody>
      </p:sp>
      <p:sp>
        <p:nvSpPr>
          <p:cNvPr id="30" name="Freeform: Shape 29">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nhaltsplatzhalter 2">
            <a:extLst>
              <a:ext uri="{FF2B5EF4-FFF2-40B4-BE49-F238E27FC236}">
                <a16:creationId xmlns:a16="http://schemas.microsoft.com/office/drawing/2014/main" id="{DFCACA3A-0CCB-A274-3C15-6C90655AEDE0}"/>
              </a:ext>
            </a:extLst>
          </p:cNvPr>
          <p:cNvSpPr>
            <a:spLocks noGrp="1"/>
          </p:cNvSpPr>
          <p:nvPr>
            <p:ph idx="1"/>
          </p:nvPr>
        </p:nvSpPr>
        <p:spPr>
          <a:xfrm>
            <a:off x="838200" y="1825625"/>
            <a:ext cx="5393361" cy="4351338"/>
          </a:xfrm>
        </p:spPr>
        <p:txBody>
          <a:bodyPr vert="horz" lIns="91440" tIns="45720" rIns="91440" bIns="45720" rtlCol="0" anchor="t">
            <a:normAutofit/>
          </a:bodyPr>
          <a:lstStyle/>
          <a:p>
            <a:pPr marL="0" indent="0">
              <a:buNone/>
            </a:pPr>
            <a:r>
              <a:rPr lang="de-DE" sz="1600" b="1"/>
              <a:t>Keine</a:t>
            </a:r>
            <a:r>
              <a:rPr lang="de-DE" sz="1600"/>
              <a:t> </a:t>
            </a:r>
            <a:r>
              <a:rPr lang="de-DE" sz="1600" b="1"/>
              <a:t>Anführer</a:t>
            </a:r>
          </a:p>
          <a:p>
            <a:pPr marL="0" indent="0">
              <a:buNone/>
            </a:pPr>
            <a:endParaRPr lang="de-DE" sz="1600" b="1">
              <a:ea typeface="+mn-lt"/>
              <a:cs typeface="+mn-lt"/>
            </a:endParaRPr>
          </a:p>
          <a:p>
            <a:pPr marL="0" indent="0">
              <a:buNone/>
            </a:pPr>
            <a:r>
              <a:rPr lang="de-DE" sz="1600">
                <a:ea typeface="+mn-lt"/>
                <a:cs typeface="+mn-lt"/>
              </a:rPr>
              <a:t>Die </a:t>
            </a:r>
            <a:r>
              <a:rPr lang="de-DE" sz="1600" b="1">
                <a:ea typeface="+mn-lt"/>
                <a:cs typeface="+mn-lt"/>
              </a:rPr>
              <a:t>Königin</a:t>
            </a:r>
            <a:r>
              <a:rPr lang="de-DE" sz="1600">
                <a:ea typeface="+mn-lt"/>
                <a:cs typeface="+mn-lt"/>
              </a:rPr>
              <a:t> leitet nicht → ist nur für das </a:t>
            </a:r>
            <a:r>
              <a:rPr lang="de-DE" sz="1600" b="1">
                <a:ea typeface="+mn-lt"/>
                <a:cs typeface="+mn-lt"/>
              </a:rPr>
              <a:t>Eierlegen</a:t>
            </a:r>
            <a:r>
              <a:rPr lang="de-DE" sz="1600">
                <a:ea typeface="+mn-lt"/>
                <a:cs typeface="+mn-lt"/>
              </a:rPr>
              <a:t> zuständig</a:t>
            </a:r>
            <a:endParaRPr lang="de-DE" sz="1600"/>
          </a:p>
          <a:p>
            <a:r>
              <a:rPr lang="de-DE" sz="1600">
                <a:ea typeface="+mn-lt"/>
                <a:cs typeface="+mn-lt"/>
              </a:rPr>
              <a:t>Organisation übernehmen die </a:t>
            </a:r>
            <a:r>
              <a:rPr lang="de-DE" sz="1600" b="1">
                <a:ea typeface="+mn-lt"/>
                <a:cs typeface="+mn-lt"/>
              </a:rPr>
              <a:t>Arbeiterinnen</a:t>
            </a:r>
          </a:p>
          <a:p>
            <a:pPr lvl="1"/>
            <a:endParaRPr lang="en-US" sz="1600">
              <a:ea typeface="+mn-lt"/>
              <a:cs typeface="+mn-lt"/>
            </a:endParaRPr>
          </a:p>
          <a:p>
            <a:pPr lvl="1"/>
            <a:r>
              <a:rPr lang="de-DE" sz="1600">
                <a:ea typeface="+mn-lt"/>
                <a:cs typeface="+mn-lt"/>
              </a:rPr>
              <a:t>Spezialisierung nach </a:t>
            </a:r>
            <a:r>
              <a:rPr lang="de-DE" sz="1600" b="1">
                <a:ea typeface="+mn-lt"/>
                <a:cs typeface="+mn-lt"/>
              </a:rPr>
              <a:t>Alter und Fähigkeit</a:t>
            </a:r>
          </a:p>
          <a:p>
            <a:pPr lvl="1"/>
            <a:endParaRPr lang="de-DE" sz="1600" b="1">
              <a:ea typeface="+mn-lt"/>
              <a:cs typeface="+mn-lt"/>
            </a:endParaRPr>
          </a:p>
          <a:p>
            <a:pPr lvl="1"/>
            <a:r>
              <a:rPr lang="de-DE" sz="1600">
                <a:ea typeface="+mn-lt"/>
                <a:cs typeface="+mn-lt"/>
              </a:rPr>
              <a:t>Aufgaben:</a:t>
            </a:r>
            <a:endParaRPr lang="de-DE" sz="1600"/>
          </a:p>
          <a:p>
            <a:pPr lvl="2"/>
            <a:r>
              <a:rPr lang="de-DE" sz="1600"/>
              <a:t>Pflege des Nachwuchses</a:t>
            </a:r>
            <a:endParaRPr lang="en-US" sz="1600"/>
          </a:p>
          <a:p>
            <a:pPr lvl="2"/>
            <a:r>
              <a:rPr lang="de-DE" sz="1600"/>
              <a:t>Nestbau</a:t>
            </a:r>
            <a:endParaRPr lang="en-US" sz="1600"/>
          </a:p>
          <a:p>
            <a:pPr lvl="2"/>
            <a:r>
              <a:rPr lang="de-DE" sz="1600"/>
              <a:t>Nahrungssuche</a:t>
            </a:r>
            <a:endParaRPr lang="en-US" sz="1600"/>
          </a:p>
          <a:p>
            <a:pPr lvl="2"/>
            <a:r>
              <a:rPr lang="de-DE" sz="1600"/>
              <a:t>Verteidigung der Kolonie</a:t>
            </a:r>
            <a:endParaRPr lang="en-US" sz="1600"/>
          </a:p>
        </p:txBody>
      </p:sp>
      <p:sp>
        <p:nvSpPr>
          <p:cNvPr id="32" name="Oval 31">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4" name="Grafik 3" descr="Gruppendynamik: Weshalb Ameisen im Kollektiv härter arbeiten - [GEO]">
            <a:extLst>
              <a:ext uri="{FF2B5EF4-FFF2-40B4-BE49-F238E27FC236}">
                <a16:creationId xmlns:a16="http://schemas.microsoft.com/office/drawing/2014/main" id="{BC9EE728-7062-FCC7-0951-0F81BC11C5A7}"/>
              </a:ext>
            </a:extLst>
          </p:cNvPr>
          <p:cNvPicPr>
            <a:picLocks noChangeAspect="1"/>
          </p:cNvPicPr>
          <p:nvPr/>
        </p:nvPicPr>
        <p:blipFill>
          <a:blip r:embed="rId2"/>
          <a:srcRect r="5" b="5"/>
          <a:stretch>
            <a:fillRect/>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6" name="Freeform: Shape 35">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89992027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D49F99-5FE0-A53A-ECF5-4BB9D8766183}"/>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6E3149B-F001-8A1E-6D31-101E8AE4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a:extLst>
              <a:ext uri="{FF2B5EF4-FFF2-40B4-BE49-F238E27FC236}">
                <a16:creationId xmlns:a16="http://schemas.microsoft.com/office/drawing/2014/main" id="{2513D647-3BEA-1D66-9892-E44B65650A6A}"/>
              </a:ext>
            </a:extLst>
          </p:cNvPr>
          <p:cNvSpPr>
            <a:spLocks noGrp="1"/>
          </p:cNvSpPr>
          <p:nvPr>
            <p:ph type="title"/>
          </p:nvPr>
        </p:nvSpPr>
        <p:spPr>
          <a:xfrm>
            <a:off x="838201" y="365125"/>
            <a:ext cx="5393360" cy="1325563"/>
          </a:xfrm>
        </p:spPr>
        <p:txBody>
          <a:bodyPr>
            <a:normAutofit/>
          </a:bodyPr>
          <a:lstStyle/>
          <a:p>
            <a:r>
              <a:rPr lang="de-DE" sz="3400">
                <a:ea typeface="+mj-lt"/>
                <a:cs typeface="+mj-lt"/>
              </a:rPr>
              <a:t>Organisation und Kommunikation der Ameisen</a:t>
            </a:r>
            <a:endParaRPr lang="de-DE" sz="3400"/>
          </a:p>
        </p:txBody>
      </p:sp>
      <p:sp>
        <p:nvSpPr>
          <p:cNvPr id="30" name="Freeform: Shape 29">
            <a:extLst>
              <a:ext uri="{FF2B5EF4-FFF2-40B4-BE49-F238E27FC236}">
                <a16:creationId xmlns:a16="http://schemas.microsoft.com/office/drawing/2014/main" id="{6044654A-A054-1150-D7DE-94AA44F34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nhaltsplatzhalter 2">
            <a:extLst>
              <a:ext uri="{FF2B5EF4-FFF2-40B4-BE49-F238E27FC236}">
                <a16:creationId xmlns:a16="http://schemas.microsoft.com/office/drawing/2014/main" id="{7C204152-69E9-2380-FDD4-269EAA680DA3}"/>
              </a:ext>
            </a:extLst>
          </p:cNvPr>
          <p:cNvSpPr>
            <a:spLocks noGrp="1"/>
          </p:cNvSpPr>
          <p:nvPr>
            <p:ph idx="1"/>
          </p:nvPr>
        </p:nvSpPr>
        <p:spPr>
          <a:xfrm>
            <a:off x="838200" y="1825625"/>
            <a:ext cx="5393361" cy="4351338"/>
          </a:xfrm>
        </p:spPr>
        <p:txBody>
          <a:bodyPr vert="horz" lIns="91440" tIns="45720" rIns="91440" bIns="45720" rtlCol="0" anchor="t">
            <a:normAutofit lnSpcReduction="10000"/>
          </a:bodyPr>
          <a:lstStyle/>
          <a:p>
            <a:r>
              <a:rPr lang="de-DE" sz="1600" b="1">
                <a:ea typeface="+mn-lt"/>
                <a:cs typeface="+mn-lt"/>
              </a:rPr>
              <a:t>Kommunikation über Pheromone</a:t>
            </a:r>
            <a:r>
              <a:rPr lang="de-DE" sz="1600">
                <a:ea typeface="+mn-lt"/>
                <a:cs typeface="+mn-lt"/>
              </a:rPr>
              <a:t> (chemische Duftstoffe)</a:t>
            </a:r>
          </a:p>
          <a:p>
            <a:pPr lvl="1"/>
            <a:r>
              <a:rPr lang="de-DE" sz="1600">
                <a:ea typeface="+mn-lt"/>
                <a:cs typeface="+mn-lt"/>
              </a:rPr>
              <a:t>Ameisen legen </a:t>
            </a:r>
            <a:r>
              <a:rPr lang="de-DE" sz="1600" b="1">
                <a:ea typeface="+mn-lt"/>
                <a:cs typeface="+mn-lt"/>
              </a:rPr>
              <a:t>Duftspuren </a:t>
            </a:r>
            <a:endParaRPr lang="de-DE" sz="1600">
              <a:ea typeface="+mn-lt"/>
              <a:cs typeface="+mn-lt"/>
            </a:endParaRPr>
          </a:p>
          <a:p>
            <a:pPr lvl="1"/>
            <a:r>
              <a:rPr lang="de-DE" sz="1600">
                <a:ea typeface="+mn-lt"/>
                <a:cs typeface="+mn-lt"/>
              </a:rPr>
              <a:t>Gefundene Nahrung → Spur wird verstärkt</a:t>
            </a:r>
          </a:p>
          <a:p>
            <a:pPr lvl="1"/>
            <a:r>
              <a:rPr lang="de-DE" sz="1600">
                <a:ea typeface="+mn-lt"/>
                <a:cs typeface="+mn-lt"/>
              </a:rPr>
              <a:t>Entstehung von </a:t>
            </a:r>
            <a:r>
              <a:rPr lang="de-DE" sz="1600" b="1">
                <a:ea typeface="+mn-lt"/>
                <a:cs typeface="+mn-lt"/>
              </a:rPr>
              <a:t>Ameisenstraßen</a:t>
            </a:r>
            <a:endParaRPr lang="de-DE" sz="1600"/>
          </a:p>
          <a:p>
            <a:r>
              <a:rPr lang="de-DE" sz="1600">
                <a:ea typeface="+mn-lt"/>
                <a:cs typeface="+mn-lt"/>
              </a:rPr>
              <a:t>Vorteile dieser Kommunikation:</a:t>
            </a:r>
            <a:endParaRPr lang="de-DE" sz="1600"/>
          </a:p>
          <a:p>
            <a:pPr lvl="1"/>
            <a:r>
              <a:rPr lang="de-DE" sz="1600">
                <a:ea typeface="+mn-lt"/>
                <a:cs typeface="+mn-lt"/>
              </a:rPr>
              <a:t>Sehr </a:t>
            </a:r>
            <a:r>
              <a:rPr lang="de-DE" sz="1600" b="1">
                <a:ea typeface="+mn-lt"/>
                <a:cs typeface="+mn-lt"/>
              </a:rPr>
              <a:t>effizient</a:t>
            </a:r>
          </a:p>
          <a:p>
            <a:pPr lvl="1"/>
            <a:r>
              <a:rPr lang="de-DE" sz="1600">
                <a:ea typeface="+mn-lt"/>
                <a:cs typeface="+mn-lt"/>
              </a:rPr>
              <a:t>Keine Konflikte</a:t>
            </a:r>
            <a:endParaRPr lang="de-DE"/>
          </a:p>
          <a:p>
            <a:pPr lvl="1"/>
            <a:r>
              <a:rPr lang="de-DE" sz="1600">
                <a:ea typeface="+mn-lt"/>
                <a:cs typeface="+mn-lt"/>
              </a:rPr>
              <a:t>Jede Ameise weiß, was zu tun ist</a:t>
            </a:r>
            <a:endParaRPr lang="en-US" sz="1600">
              <a:ea typeface="+mn-lt"/>
              <a:cs typeface="+mn-lt"/>
            </a:endParaRPr>
          </a:p>
          <a:p>
            <a:endParaRPr lang="de-DE" sz="2000"/>
          </a:p>
          <a:p>
            <a:pPr lvl="1"/>
            <a:r>
              <a:rPr lang="de-DE" sz="1600">
                <a:ea typeface="+mn-lt"/>
                <a:cs typeface="+mn-lt"/>
              </a:rPr>
              <a:t>Vorbild für </a:t>
            </a:r>
            <a:r>
              <a:rPr lang="de-DE" sz="1600" b="1">
                <a:ea typeface="+mn-lt"/>
                <a:cs typeface="+mn-lt"/>
              </a:rPr>
              <a:t>Schwarmintelligenz</a:t>
            </a:r>
            <a:endParaRPr lang="de-DE" sz="1600"/>
          </a:p>
          <a:p>
            <a:pPr lvl="1"/>
            <a:r>
              <a:rPr lang="de-DE" sz="1600">
                <a:ea typeface="+mn-lt"/>
                <a:cs typeface="+mn-lt"/>
              </a:rPr>
              <a:t>Einsatz in </a:t>
            </a:r>
            <a:r>
              <a:rPr lang="de-DE" sz="1600" b="1">
                <a:ea typeface="+mn-lt"/>
                <a:cs typeface="+mn-lt"/>
              </a:rPr>
              <a:t>Schwarmrobotik</a:t>
            </a:r>
            <a:endParaRPr lang="de-DE" sz="1600"/>
          </a:p>
          <a:p>
            <a:endParaRPr lang="en-US" sz="2000">
              <a:ea typeface="+mn-lt"/>
              <a:cs typeface="+mn-lt"/>
            </a:endParaRPr>
          </a:p>
          <a:p>
            <a:r>
              <a:rPr lang="de-DE" sz="2000">
                <a:ea typeface="+mn-lt"/>
                <a:cs typeface="+mn-lt"/>
              </a:rPr>
              <a:t>Ameisen beweisen: </a:t>
            </a:r>
            <a:r>
              <a:rPr lang="de-DE" sz="2000" b="1">
                <a:ea typeface="+mn-lt"/>
                <a:cs typeface="+mn-lt"/>
              </a:rPr>
              <a:t>Komplexe Systeme funktionieren auch mit einfachen Regeln</a:t>
            </a:r>
            <a:endParaRPr lang="de-DE" sz="2000"/>
          </a:p>
        </p:txBody>
      </p:sp>
      <p:sp>
        <p:nvSpPr>
          <p:cNvPr id="32" name="Oval 31">
            <a:extLst>
              <a:ext uri="{FF2B5EF4-FFF2-40B4-BE49-F238E27FC236}">
                <a16:creationId xmlns:a16="http://schemas.microsoft.com/office/drawing/2014/main" id="{6FC06803-083F-ACE7-682D-E55D5CA10F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74A62AD0-87E6-50FD-2967-E16FCABDC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4" name="Grafik 3" descr="Gruppendynamik: Weshalb Ameisen im Kollektiv härter arbeiten - [GEO]">
            <a:extLst>
              <a:ext uri="{FF2B5EF4-FFF2-40B4-BE49-F238E27FC236}">
                <a16:creationId xmlns:a16="http://schemas.microsoft.com/office/drawing/2014/main" id="{1281C0C4-2224-AB5B-C047-959DB14E033E}"/>
              </a:ext>
            </a:extLst>
          </p:cNvPr>
          <p:cNvPicPr>
            <a:picLocks noChangeAspect="1"/>
          </p:cNvPicPr>
          <p:nvPr/>
        </p:nvPicPr>
        <p:blipFill>
          <a:blip r:embed="rId2"/>
          <a:srcRect r="5" b="5"/>
          <a:stretch>
            <a:fillRect/>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6" name="Freeform: Shape 35">
            <a:extLst>
              <a:ext uri="{FF2B5EF4-FFF2-40B4-BE49-F238E27FC236}">
                <a16:creationId xmlns:a16="http://schemas.microsoft.com/office/drawing/2014/main" id="{E747ABCE-465D-A218-B404-E16AF2A7E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DC843FAB-C6E5-E84C-527C-64E9C0C8D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AC02CFB6-71C5-BF07-D9C1-0BF9F96CA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0270499E-1580-F7F7-683A-4E816C742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7338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OLE" val="title"/>
</p:tagLst>
</file>

<file path=ppt/tags/tag10.xml><?xml version="1.0" encoding="utf-8"?>
<p:tagLst xmlns:a="http://schemas.openxmlformats.org/drawingml/2006/main" xmlns:r="http://schemas.openxmlformats.org/officeDocument/2006/relationships" xmlns:p="http://schemas.openxmlformats.org/presentationml/2006/main">
  <p:tag name="ROLE" val="title"/>
</p:tagLst>
</file>

<file path=ppt/tags/tag100.xml><?xml version="1.0" encoding="utf-8"?>
<p:tagLst xmlns:a="http://schemas.openxmlformats.org/drawingml/2006/main" xmlns:r="http://schemas.openxmlformats.org/officeDocument/2006/relationships" xmlns:p="http://schemas.openxmlformats.org/presentationml/2006/main">
  <p:tag name="ROLE" val="footer"/>
</p:tagLst>
</file>

<file path=ppt/tags/tag101.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02.xml><?xml version="1.0" encoding="utf-8"?>
<p:tagLst xmlns:a="http://schemas.openxmlformats.org/drawingml/2006/main" xmlns:r="http://schemas.openxmlformats.org/officeDocument/2006/relationships" xmlns:p="http://schemas.openxmlformats.org/presentationml/2006/main">
  <p:tag name="ROLE" val="subtitle1"/>
</p:tagLst>
</file>

<file path=ppt/tags/tag103.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04.xml><?xml version="1.0" encoding="utf-8"?>
<p:tagLst xmlns:a="http://schemas.openxmlformats.org/drawingml/2006/main" xmlns:r="http://schemas.openxmlformats.org/officeDocument/2006/relationships" xmlns:p="http://schemas.openxmlformats.org/presentationml/2006/main">
  <p:tag name="ROLE" val="subtitle2"/>
</p:tagLst>
</file>

<file path=ppt/tags/tag105.xml><?xml version="1.0" encoding="utf-8"?>
<p:tagLst xmlns:a="http://schemas.openxmlformats.org/drawingml/2006/main" xmlns:r="http://schemas.openxmlformats.org/officeDocument/2006/relationships" xmlns:p="http://schemas.openxmlformats.org/presentationml/2006/main">
  <p:tag name="ROLE" val="textplaceholder3"/>
</p:tagLst>
</file>

<file path=ppt/tags/tag106.xml><?xml version="1.0" encoding="utf-8"?>
<p:tagLst xmlns:a="http://schemas.openxmlformats.org/drawingml/2006/main" xmlns:r="http://schemas.openxmlformats.org/officeDocument/2006/relationships" xmlns:p="http://schemas.openxmlformats.org/presentationml/2006/main">
  <p:tag name="ROLE" val="subtitle3"/>
</p:tagLst>
</file>

<file path=ppt/tags/tag107.xml><?xml version="1.0" encoding="utf-8"?>
<p:tagLst xmlns:a="http://schemas.openxmlformats.org/drawingml/2006/main" xmlns:r="http://schemas.openxmlformats.org/officeDocument/2006/relationships" xmlns:p="http://schemas.openxmlformats.org/presentationml/2006/main">
  <p:tag name="ROLE" val="title"/>
</p:tagLst>
</file>

<file path=ppt/tags/tag108.xml><?xml version="1.0" encoding="utf-8"?>
<p:tagLst xmlns:a="http://schemas.openxmlformats.org/drawingml/2006/main" xmlns:r="http://schemas.openxmlformats.org/officeDocument/2006/relationships" xmlns:p="http://schemas.openxmlformats.org/presentationml/2006/main">
  <p:tag name="ROLE" val="footer"/>
</p:tagLst>
</file>

<file path=ppt/tags/tag109.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1.xml><?xml version="1.0" encoding="utf-8"?>
<p:tagLst xmlns:a="http://schemas.openxmlformats.org/drawingml/2006/main" xmlns:r="http://schemas.openxmlformats.org/officeDocument/2006/relationships" xmlns:p="http://schemas.openxmlformats.org/presentationml/2006/main">
  <p:tag name="ROLE" val="subtitle1"/>
</p:tagLst>
</file>

<file path=ppt/tags/tag110.xml><?xml version="1.0" encoding="utf-8"?>
<p:tagLst xmlns:a="http://schemas.openxmlformats.org/drawingml/2006/main" xmlns:r="http://schemas.openxmlformats.org/officeDocument/2006/relationships" xmlns:p="http://schemas.openxmlformats.org/presentationml/2006/main">
  <p:tag name="ROLE" val="subtitle1"/>
</p:tagLst>
</file>

<file path=ppt/tags/tag111.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12.xml><?xml version="1.0" encoding="utf-8"?>
<p:tagLst xmlns:a="http://schemas.openxmlformats.org/drawingml/2006/main" xmlns:r="http://schemas.openxmlformats.org/officeDocument/2006/relationships" xmlns:p="http://schemas.openxmlformats.org/presentationml/2006/main">
  <p:tag name="ROLE" val="subtitle2"/>
</p:tagLst>
</file>

<file path=ppt/tags/tag113.xml><?xml version="1.0" encoding="utf-8"?>
<p:tagLst xmlns:a="http://schemas.openxmlformats.org/drawingml/2006/main" xmlns:r="http://schemas.openxmlformats.org/officeDocument/2006/relationships" xmlns:p="http://schemas.openxmlformats.org/presentationml/2006/main">
  <p:tag name="ROLE" val="textplaceholder3"/>
</p:tagLst>
</file>

<file path=ppt/tags/tag114.xml><?xml version="1.0" encoding="utf-8"?>
<p:tagLst xmlns:a="http://schemas.openxmlformats.org/drawingml/2006/main" xmlns:r="http://schemas.openxmlformats.org/officeDocument/2006/relationships" xmlns:p="http://schemas.openxmlformats.org/presentationml/2006/main">
  <p:tag name="ROLE" val="subtitle3"/>
</p:tagLst>
</file>

<file path=ppt/tags/tag115.xml><?xml version="1.0" encoding="utf-8"?>
<p:tagLst xmlns:a="http://schemas.openxmlformats.org/drawingml/2006/main" xmlns:r="http://schemas.openxmlformats.org/officeDocument/2006/relationships" xmlns:p="http://schemas.openxmlformats.org/presentationml/2006/main">
  <p:tag name="ROLE" val="title"/>
</p:tagLst>
</file>

<file path=ppt/tags/tag116.xml><?xml version="1.0" encoding="utf-8"?>
<p:tagLst xmlns:a="http://schemas.openxmlformats.org/drawingml/2006/main" xmlns:r="http://schemas.openxmlformats.org/officeDocument/2006/relationships" xmlns:p="http://schemas.openxmlformats.org/presentationml/2006/main">
  <p:tag name="ROLE" val="footer"/>
</p:tagLst>
</file>

<file path=ppt/tags/tag117.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18.xml><?xml version="1.0" encoding="utf-8"?>
<p:tagLst xmlns:a="http://schemas.openxmlformats.org/drawingml/2006/main" xmlns:r="http://schemas.openxmlformats.org/officeDocument/2006/relationships" xmlns:p="http://schemas.openxmlformats.org/presentationml/2006/main">
  <p:tag name="ROLE" val="subtitle1"/>
</p:tagLst>
</file>

<file path=ppt/tags/tag119.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2.xml><?xml version="1.0" encoding="utf-8"?>
<p:tagLst xmlns:a="http://schemas.openxmlformats.org/drawingml/2006/main" xmlns:r="http://schemas.openxmlformats.org/officeDocument/2006/relationships" xmlns:p="http://schemas.openxmlformats.org/presentationml/2006/main">
  <p:tag name="ROLE" val="footer"/>
</p:tagLst>
</file>

<file path=ppt/tags/tag120.xml><?xml version="1.0" encoding="utf-8"?>
<p:tagLst xmlns:a="http://schemas.openxmlformats.org/drawingml/2006/main" xmlns:r="http://schemas.openxmlformats.org/officeDocument/2006/relationships" xmlns:p="http://schemas.openxmlformats.org/presentationml/2006/main">
  <p:tag name="ROLE" val="subtitle2"/>
</p:tagLst>
</file>

<file path=ppt/tags/tag121.xml><?xml version="1.0" encoding="utf-8"?>
<p:tagLst xmlns:a="http://schemas.openxmlformats.org/drawingml/2006/main" xmlns:r="http://schemas.openxmlformats.org/officeDocument/2006/relationships" xmlns:p="http://schemas.openxmlformats.org/presentationml/2006/main">
  <p:tag name="ROLE" val="textplaceholder3"/>
</p:tagLst>
</file>

<file path=ppt/tags/tag122.xml><?xml version="1.0" encoding="utf-8"?>
<p:tagLst xmlns:a="http://schemas.openxmlformats.org/drawingml/2006/main" xmlns:r="http://schemas.openxmlformats.org/officeDocument/2006/relationships" xmlns:p="http://schemas.openxmlformats.org/presentationml/2006/main">
  <p:tag name="ROLE" val="subtitle3"/>
</p:tagLst>
</file>

<file path=ppt/tags/tag123.xml><?xml version="1.0" encoding="utf-8"?>
<p:tagLst xmlns:a="http://schemas.openxmlformats.org/drawingml/2006/main" xmlns:r="http://schemas.openxmlformats.org/officeDocument/2006/relationships" xmlns:p="http://schemas.openxmlformats.org/presentationml/2006/main">
  <p:tag name="ROLE" val="title"/>
</p:tagLst>
</file>

<file path=ppt/tags/tag124.xml><?xml version="1.0" encoding="utf-8"?>
<p:tagLst xmlns:a="http://schemas.openxmlformats.org/drawingml/2006/main" xmlns:r="http://schemas.openxmlformats.org/officeDocument/2006/relationships" xmlns:p="http://schemas.openxmlformats.org/presentationml/2006/main">
  <p:tag name="ROLE" val="footer"/>
</p:tagLst>
</file>

<file path=ppt/tags/tag125.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26.xml><?xml version="1.0" encoding="utf-8"?>
<p:tagLst xmlns:a="http://schemas.openxmlformats.org/drawingml/2006/main" xmlns:r="http://schemas.openxmlformats.org/officeDocument/2006/relationships" xmlns:p="http://schemas.openxmlformats.org/presentationml/2006/main">
  <p:tag name="ROLE" val="subtitle1"/>
</p:tagLst>
</file>

<file path=ppt/tags/tag127.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28.xml><?xml version="1.0" encoding="utf-8"?>
<p:tagLst xmlns:a="http://schemas.openxmlformats.org/drawingml/2006/main" xmlns:r="http://schemas.openxmlformats.org/officeDocument/2006/relationships" xmlns:p="http://schemas.openxmlformats.org/presentationml/2006/main">
  <p:tag name="ROLE" val="subtitle2"/>
</p:tagLst>
</file>

<file path=ppt/tags/tag129.xml><?xml version="1.0" encoding="utf-8"?>
<p:tagLst xmlns:a="http://schemas.openxmlformats.org/drawingml/2006/main" xmlns:r="http://schemas.openxmlformats.org/officeDocument/2006/relationships" xmlns:p="http://schemas.openxmlformats.org/presentationml/2006/main">
  <p:tag name="ROLE" val="textplaceholder3"/>
</p:tagLst>
</file>

<file path=ppt/tags/tag13.xml><?xml version="1.0" encoding="utf-8"?>
<p:tagLst xmlns:a="http://schemas.openxmlformats.org/drawingml/2006/main" xmlns:r="http://schemas.openxmlformats.org/officeDocument/2006/relationships" xmlns:p="http://schemas.openxmlformats.org/presentationml/2006/main">
  <p:tag name="ROLE" val="subtitle1"/>
</p:tagLst>
</file>

<file path=ppt/tags/tag130.xml><?xml version="1.0" encoding="utf-8"?>
<p:tagLst xmlns:a="http://schemas.openxmlformats.org/drawingml/2006/main" xmlns:r="http://schemas.openxmlformats.org/officeDocument/2006/relationships" xmlns:p="http://schemas.openxmlformats.org/presentationml/2006/main">
  <p:tag name="ROLE" val="subtitle3"/>
</p:tagLst>
</file>

<file path=ppt/tags/tag131.xml><?xml version="1.0" encoding="utf-8"?>
<p:tagLst xmlns:a="http://schemas.openxmlformats.org/drawingml/2006/main" xmlns:r="http://schemas.openxmlformats.org/officeDocument/2006/relationships" xmlns:p="http://schemas.openxmlformats.org/presentationml/2006/main">
  <p:tag name="ROLE" val="textplaceholder4"/>
</p:tagLst>
</file>

<file path=ppt/tags/tag132.xml><?xml version="1.0" encoding="utf-8"?>
<p:tagLst xmlns:a="http://schemas.openxmlformats.org/drawingml/2006/main" xmlns:r="http://schemas.openxmlformats.org/officeDocument/2006/relationships" xmlns:p="http://schemas.openxmlformats.org/presentationml/2006/main">
  <p:tag name="ROLE" val="subtitle4"/>
</p:tagLst>
</file>

<file path=ppt/tags/tag133.xml><?xml version="1.0" encoding="utf-8"?>
<p:tagLst xmlns:a="http://schemas.openxmlformats.org/drawingml/2006/main" xmlns:r="http://schemas.openxmlformats.org/officeDocument/2006/relationships" xmlns:p="http://schemas.openxmlformats.org/presentationml/2006/main">
  <p:tag name="ROLE" val="title"/>
</p:tagLst>
</file>

<file path=ppt/tags/tag134.xml><?xml version="1.0" encoding="utf-8"?>
<p:tagLst xmlns:a="http://schemas.openxmlformats.org/drawingml/2006/main" xmlns:r="http://schemas.openxmlformats.org/officeDocument/2006/relationships" xmlns:p="http://schemas.openxmlformats.org/presentationml/2006/main">
  <p:tag name="ROLE" val="footer"/>
</p:tagLst>
</file>

<file path=ppt/tags/tag135.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36.xml><?xml version="1.0" encoding="utf-8"?>
<p:tagLst xmlns:a="http://schemas.openxmlformats.org/drawingml/2006/main" xmlns:r="http://schemas.openxmlformats.org/officeDocument/2006/relationships" xmlns:p="http://schemas.openxmlformats.org/presentationml/2006/main">
  <p:tag name="ROLE" val="subtitle1"/>
</p:tagLst>
</file>

<file path=ppt/tags/tag137.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38.xml><?xml version="1.0" encoding="utf-8"?>
<p:tagLst xmlns:a="http://schemas.openxmlformats.org/drawingml/2006/main" xmlns:r="http://schemas.openxmlformats.org/officeDocument/2006/relationships" xmlns:p="http://schemas.openxmlformats.org/presentationml/2006/main">
  <p:tag name="ROLE" val="subtitle2"/>
</p:tagLst>
</file>

<file path=ppt/tags/tag139.xml><?xml version="1.0" encoding="utf-8"?>
<p:tagLst xmlns:a="http://schemas.openxmlformats.org/drawingml/2006/main" xmlns:r="http://schemas.openxmlformats.org/officeDocument/2006/relationships" xmlns:p="http://schemas.openxmlformats.org/presentationml/2006/main">
  <p:tag name="ROLE" val="textplaceholder3"/>
</p:tagLst>
</file>

<file path=ppt/tags/tag14.xml><?xml version="1.0" encoding="utf-8"?>
<p:tagLst xmlns:a="http://schemas.openxmlformats.org/drawingml/2006/main" xmlns:r="http://schemas.openxmlformats.org/officeDocument/2006/relationships" xmlns:p="http://schemas.openxmlformats.org/presentationml/2006/main">
  <p:tag name="ROLE" val="title"/>
</p:tagLst>
</file>

<file path=ppt/tags/tag140.xml><?xml version="1.0" encoding="utf-8"?>
<p:tagLst xmlns:a="http://schemas.openxmlformats.org/drawingml/2006/main" xmlns:r="http://schemas.openxmlformats.org/officeDocument/2006/relationships" xmlns:p="http://schemas.openxmlformats.org/presentationml/2006/main">
  <p:tag name="ROLE" val="subtitle3"/>
</p:tagLst>
</file>

<file path=ppt/tags/tag141.xml><?xml version="1.0" encoding="utf-8"?>
<p:tagLst xmlns:a="http://schemas.openxmlformats.org/drawingml/2006/main" xmlns:r="http://schemas.openxmlformats.org/officeDocument/2006/relationships" xmlns:p="http://schemas.openxmlformats.org/presentationml/2006/main">
  <p:tag name="ROLE" val="textplaceholder4"/>
</p:tagLst>
</file>

<file path=ppt/tags/tag142.xml><?xml version="1.0" encoding="utf-8"?>
<p:tagLst xmlns:a="http://schemas.openxmlformats.org/drawingml/2006/main" xmlns:r="http://schemas.openxmlformats.org/officeDocument/2006/relationships" xmlns:p="http://schemas.openxmlformats.org/presentationml/2006/main">
  <p:tag name="ROLE" val="subtitle4"/>
</p:tagLst>
</file>

<file path=ppt/tags/tag143.xml><?xml version="1.0" encoding="utf-8"?>
<p:tagLst xmlns:a="http://schemas.openxmlformats.org/drawingml/2006/main" xmlns:r="http://schemas.openxmlformats.org/officeDocument/2006/relationships" xmlns:p="http://schemas.openxmlformats.org/presentationml/2006/main">
  <p:tag name="ROLE" val="title"/>
</p:tagLst>
</file>

<file path=ppt/tags/tag144.xml><?xml version="1.0" encoding="utf-8"?>
<p:tagLst xmlns:a="http://schemas.openxmlformats.org/drawingml/2006/main" xmlns:r="http://schemas.openxmlformats.org/officeDocument/2006/relationships" xmlns:p="http://schemas.openxmlformats.org/presentationml/2006/main">
  <p:tag name="ROLE" val="footer"/>
</p:tagLst>
</file>

<file path=ppt/tags/tag145.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46.xml><?xml version="1.0" encoding="utf-8"?>
<p:tagLst xmlns:a="http://schemas.openxmlformats.org/drawingml/2006/main" xmlns:r="http://schemas.openxmlformats.org/officeDocument/2006/relationships" xmlns:p="http://schemas.openxmlformats.org/presentationml/2006/main">
  <p:tag name="ROLE" val="title"/>
</p:tagLst>
</file>

<file path=ppt/tags/tag147.xml><?xml version="1.0" encoding="utf-8"?>
<p:tagLst xmlns:a="http://schemas.openxmlformats.org/drawingml/2006/main" xmlns:r="http://schemas.openxmlformats.org/officeDocument/2006/relationships" xmlns:p="http://schemas.openxmlformats.org/presentationml/2006/main">
  <p:tag name="ROLE" val="footer"/>
</p:tagLst>
</file>

<file path=ppt/tags/tag148.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49.xml><?xml version="1.0" encoding="utf-8"?>
<p:tagLst xmlns:a="http://schemas.openxmlformats.org/drawingml/2006/main" xmlns:r="http://schemas.openxmlformats.org/officeDocument/2006/relationships" xmlns:p="http://schemas.openxmlformats.org/presentationml/2006/main">
  <p:tag name="ROLE" val="title"/>
</p:tagLst>
</file>

<file path=ppt/tags/tag15.xml><?xml version="1.0" encoding="utf-8"?>
<p:tagLst xmlns:a="http://schemas.openxmlformats.org/drawingml/2006/main" xmlns:r="http://schemas.openxmlformats.org/officeDocument/2006/relationships" xmlns:p="http://schemas.openxmlformats.org/presentationml/2006/main">
  <p:tag name="ROLE" val="footer"/>
</p:tagLst>
</file>

<file path=ppt/tags/tag150.xml><?xml version="1.0" encoding="utf-8"?>
<p:tagLst xmlns:a="http://schemas.openxmlformats.org/drawingml/2006/main" xmlns:r="http://schemas.openxmlformats.org/officeDocument/2006/relationships" xmlns:p="http://schemas.openxmlformats.org/presentationml/2006/main">
  <p:tag name="ROLE" val="footer"/>
</p:tagLst>
</file>

<file path=ppt/tags/tag151.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52.xml><?xml version="1.0" encoding="utf-8"?>
<p:tagLst xmlns:a="http://schemas.openxmlformats.org/drawingml/2006/main" xmlns:r="http://schemas.openxmlformats.org/officeDocument/2006/relationships" xmlns:p="http://schemas.openxmlformats.org/presentationml/2006/main">
  <p:tag name="ROLE" val="subtitle1"/>
</p:tagLst>
</file>

<file path=ppt/tags/tag153.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54.xml><?xml version="1.0" encoding="utf-8"?>
<p:tagLst xmlns:a="http://schemas.openxmlformats.org/drawingml/2006/main" xmlns:r="http://schemas.openxmlformats.org/officeDocument/2006/relationships" xmlns:p="http://schemas.openxmlformats.org/presentationml/2006/main">
  <p:tag name="ROLE" val="subtitle2"/>
</p:tagLst>
</file>

<file path=ppt/tags/tag155.xml><?xml version="1.0" encoding="utf-8"?>
<p:tagLst xmlns:a="http://schemas.openxmlformats.org/drawingml/2006/main" xmlns:r="http://schemas.openxmlformats.org/officeDocument/2006/relationships" xmlns:p="http://schemas.openxmlformats.org/presentationml/2006/main">
  <p:tag name="ROLE" val="title"/>
</p:tagLst>
</file>

<file path=ppt/tags/tag156.xml><?xml version="1.0" encoding="utf-8"?>
<p:tagLst xmlns:a="http://schemas.openxmlformats.org/drawingml/2006/main" xmlns:r="http://schemas.openxmlformats.org/officeDocument/2006/relationships" xmlns:p="http://schemas.openxmlformats.org/presentationml/2006/main">
  <p:tag name="ROLE" val="footer"/>
</p:tagLst>
</file>

<file path=ppt/tags/tag157.xml><?xml version="1.0" encoding="utf-8"?>
<p:tagLst xmlns:a="http://schemas.openxmlformats.org/drawingml/2006/main" xmlns:r="http://schemas.openxmlformats.org/officeDocument/2006/relationships" xmlns:p="http://schemas.openxmlformats.org/presentationml/2006/main">
  <p:tag name="ROLE" val="percent1"/>
</p:tagLst>
</file>

<file path=ppt/tags/tag158.xml><?xml version="1.0" encoding="utf-8"?>
<p:tagLst xmlns:a="http://schemas.openxmlformats.org/drawingml/2006/main" xmlns:r="http://schemas.openxmlformats.org/officeDocument/2006/relationships" xmlns:p="http://schemas.openxmlformats.org/presentationml/2006/main">
  <p:tag name="ROLE" val="percent2"/>
</p:tagLst>
</file>

<file path=ppt/tags/tag159.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6.xml><?xml version="1.0" encoding="utf-8"?>
<p:tagLst xmlns:a="http://schemas.openxmlformats.org/drawingml/2006/main" xmlns:r="http://schemas.openxmlformats.org/officeDocument/2006/relationships" xmlns:p="http://schemas.openxmlformats.org/presentationml/2006/main">
  <p:tag name="ROLE" val="subtitle1"/>
</p:tagLst>
</file>

<file path=ppt/tags/tag160.xml><?xml version="1.0" encoding="utf-8"?>
<p:tagLst xmlns:a="http://schemas.openxmlformats.org/drawingml/2006/main" xmlns:r="http://schemas.openxmlformats.org/officeDocument/2006/relationships" xmlns:p="http://schemas.openxmlformats.org/presentationml/2006/main">
  <p:tag name="ROLE" val="subtitle1"/>
</p:tagLst>
</file>

<file path=ppt/tags/tag161.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62.xml><?xml version="1.0" encoding="utf-8"?>
<p:tagLst xmlns:a="http://schemas.openxmlformats.org/drawingml/2006/main" xmlns:r="http://schemas.openxmlformats.org/officeDocument/2006/relationships" xmlns:p="http://schemas.openxmlformats.org/presentationml/2006/main">
  <p:tag name="ROLE" val="subtitle2"/>
</p:tagLst>
</file>

<file path=ppt/tags/tag163.xml><?xml version="1.0" encoding="utf-8"?>
<p:tagLst xmlns:a="http://schemas.openxmlformats.org/drawingml/2006/main" xmlns:r="http://schemas.openxmlformats.org/officeDocument/2006/relationships" xmlns:p="http://schemas.openxmlformats.org/presentationml/2006/main">
  <p:tag name="ROLE" val="textplaceholder3"/>
</p:tagLst>
</file>

<file path=ppt/tags/tag164.xml><?xml version="1.0" encoding="utf-8"?>
<p:tagLst xmlns:a="http://schemas.openxmlformats.org/drawingml/2006/main" xmlns:r="http://schemas.openxmlformats.org/officeDocument/2006/relationships" xmlns:p="http://schemas.openxmlformats.org/presentationml/2006/main">
  <p:tag name="ROLE" val="subtitle3"/>
</p:tagLst>
</file>

<file path=ppt/tags/tag165.xml><?xml version="1.0" encoding="utf-8"?>
<p:tagLst xmlns:a="http://schemas.openxmlformats.org/drawingml/2006/main" xmlns:r="http://schemas.openxmlformats.org/officeDocument/2006/relationships" xmlns:p="http://schemas.openxmlformats.org/presentationml/2006/main">
  <p:tag name="ROLE" val="title"/>
</p:tagLst>
</file>

<file path=ppt/tags/tag166.xml><?xml version="1.0" encoding="utf-8"?>
<p:tagLst xmlns:a="http://schemas.openxmlformats.org/drawingml/2006/main" xmlns:r="http://schemas.openxmlformats.org/officeDocument/2006/relationships" xmlns:p="http://schemas.openxmlformats.org/presentationml/2006/main">
  <p:tag name="ROLE" val="footer"/>
</p:tagLst>
</file>

<file path=ppt/tags/tag167.xml><?xml version="1.0" encoding="utf-8"?>
<p:tagLst xmlns:a="http://schemas.openxmlformats.org/drawingml/2006/main" xmlns:r="http://schemas.openxmlformats.org/officeDocument/2006/relationships" xmlns:p="http://schemas.openxmlformats.org/presentationml/2006/main">
  <p:tag name="ROLE" val="percent1"/>
</p:tagLst>
</file>

<file path=ppt/tags/tag168.xml><?xml version="1.0" encoding="utf-8"?>
<p:tagLst xmlns:a="http://schemas.openxmlformats.org/drawingml/2006/main" xmlns:r="http://schemas.openxmlformats.org/officeDocument/2006/relationships" xmlns:p="http://schemas.openxmlformats.org/presentationml/2006/main">
  <p:tag name="ROLE" val="percent2"/>
</p:tagLst>
</file>

<file path=ppt/tags/tag169.xml><?xml version="1.0" encoding="utf-8"?>
<p:tagLst xmlns:a="http://schemas.openxmlformats.org/drawingml/2006/main" xmlns:r="http://schemas.openxmlformats.org/officeDocument/2006/relationships" xmlns:p="http://schemas.openxmlformats.org/presentationml/2006/main">
  <p:tag name="ROLE" val="percent3"/>
</p:tagLst>
</file>

<file path=ppt/tags/tag17.xml><?xml version="1.0" encoding="utf-8"?>
<p:tagLst xmlns:a="http://schemas.openxmlformats.org/drawingml/2006/main" xmlns:r="http://schemas.openxmlformats.org/officeDocument/2006/relationships" xmlns:p="http://schemas.openxmlformats.org/presentationml/2006/main">
  <p:tag name="ROLE" val="title"/>
</p:tagLst>
</file>

<file path=ppt/tags/tag17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71.xml><?xml version="1.0" encoding="utf-8"?>
<p:tagLst xmlns:a="http://schemas.openxmlformats.org/drawingml/2006/main" xmlns:r="http://schemas.openxmlformats.org/officeDocument/2006/relationships" xmlns:p="http://schemas.openxmlformats.org/presentationml/2006/main">
  <p:tag name="ROLE" val="subtitle1"/>
</p:tagLst>
</file>

<file path=ppt/tags/tag172.xml><?xml version="1.0" encoding="utf-8"?>
<p:tagLst xmlns:a="http://schemas.openxmlformats.org/drawingml/2006/main" xmlns:r="http://schemas.openxmlformats.org/officeDocument/2006/relationships" xmlns:p="http://schemas.openxmlformats.org/presentationml/2006/main">
  <p:tag name="ROLE" val="textplaceholder2"/>
</p:tagLst>
</file>

<file path=ppt/tags/tag173.xml><?xml version="1.0" encoding="utf-8"?>
<p:tagLst xmlns:a="http://schemas.openxmlformats.org/drawingml/2006/main" xmlns:r="http://schemas.openxmlformats.org/officeDocument/2006/relationships" xmlns:p="http://schemas.openxmlformats.org/presentationml/2006/main">
  <p:tag name="ROLE" val="subtitle2"/>
</p:tagLst>
</file>

<file path=ppt/tags/tag174.xml><?xml version="1.0" encoding="utf-8"?>
<p:tagLst xmlns:a="http://schemas.openxmlformats.org/drawingml/2006/main" xmlns:r="http://schemas.openxmlformats.org/officeDocument/2006/relationships" xmlns:p="http://schemas.openxmlformats.org/presentationml/2006/main">
  <p:tag name="ROLE" val="textplaceholder3"/>
</p:tagLst>
</file>

<file path=ppt/tags/tag175.xml><?xml version="1.0" encoding="utf-8"?>
<p:tagLst xmlns:a="http://schemas.openxmlformats.org/drawingml/2006/main" xmlns:r="http://schemas.openxmlformats.org/officeDocument/2006/relationships" xmlns:p="http://schemas.openxmlformats.org/presentationml/2006/main">
  <p:tag name="ROLE" val="subtitle3"/>
</p:tagLst>
</file>

<file path=ppt/tags/tag176.xml><?xml version="1.0" encoding="utf-8"?>
<p:tagLst xmlns:a="http://schemas.openxmlformats.org/drawingml/2006/main" xmlns:r="http://schemas.openxmlformats.org/officeDocument/2006/relationships" xmlns:p="http://schemas.openxmlformats.org/presentationml/2006/main">
  <p:tag name="ROLE" val="textplaceholder4"/>
</p:tagLst>
</file>

<file path=ppt/tags/tag177.xml><?xml version="1.0" encoding="utf-8"?>
<p:tagLst xmlns:a="http://schemas.openxmlformats.org/drawingml/2006/main" xmlns:r="http://schemas.openxmlformats.org/officeDocument/2006/relationships" xmlns:p="http://schemas.openxmlformats.org/presentationml/2006/main">
  <p:tag name="ROLE" val="subtitle4"/>
</p:tagLst>
</file>

<file path=ppt/tags/tag178.xml><?xml version="1.0" encoding="utf-8"?>
<p:tagLst xmlns:a="http://schemas.openxmlformats.org/drawingml/2006/main" xmlns:r="http://schemas.openxmlformats.org/officeDocument/2006/relationships" xmlns:p="http://schemas.openxmlformats.org/presentationml/2006/main">
  <p:tag name="ROLE" val="title"/>
</p:tagLst>
</file>

<file path=ppt/tags/tag179.xml><?xml version="1.0" encoding="utf-8"?>
<p:tagLst xmlns:a="http://schemas.openxmlformats.org/drawingml/2006/main" xmlns:r="http://schemas.openxmlformats.org/officeDocument/2006/relationships" xmlns:p="http://schemas.openxmlformats.org/presentationml/2006/main">
  <p:tag name="ROLE" val="footer"/>
</p:tagLst>
</file>

<file path=ppt/tags/tag18.xml><?xml version="1.0" encoding="utf-8"?>
<p:tagLst xmlns:a="http://schemas.openxmlformats.org/drawingml/2006/main" xmlns:r="http://schemas.openxmlformats.org/officeDocument/2006/relationships" xmlns:p="http://schemas.openxmlformats.org/presentationml/2006/main">
  <p:tag name="ROLE" val="footer"/>
</p:tagLst>
</file>

<file path=ppt/tags/tag180.xml><?xml version="1.0" encoding="utf-8"?>
<p:tagLst xmlns:a="http://schemas.openxmlformats.org/drawingml/2006/main" xmlns:r="http://schemas.openxmlformats.org/officeDocument/2006/relationships" xmlns:p="http://schemas.openxmlformats.org/presentationml/2006/main">
  <p:tag name="ROLE" val="percent1"/>
</p:tagLst>
</file>

<file path=ppt/tags/tag181.xml><?xml version="1.0" encoding="utf-8"?>
<p:tagLst xmlns:a="http://schemas.openxmlformats.org/drawingml/2006/main" xmlns:r="http://schemas.openxmlformats.org/officeDocument/2006/relationships" xmlns:p="http://schemas.openxmlformats.org/presentationml/2006/main">
  <p:tag name="ROLE" val="percent2"/>
</p:tagLst>
</file>

<file path=ppt/tags/tag182.xml><?xml version="1.0" encoding="utf-8"?>
<p:tagLst xmlns:a="http://schemas.openxmlformats.org/drawingml/2006/main" xmlns:r="http://schemas.openxmlformats.org/officeDocument/2006/relationships" xmlns:p="http://schemas.openxmlformats.org/presentationml/2006/main">
  <p:tag name="ROLE" val="percent3"/>
</p:tagLst>
</file>

<file path=ppt/tags/tag183.xml><?xml version="1.0" encoding="utf-8"?>
<p:tagLst xmlns:a="http://schemas.openxmlformats.org/drawingml/2006/main" xmlns:r="http://schemas.openxmlformats.org/officeDocument/2006/relationships" xmlns:p="http://schemas.openxmlformats.org/presentationml/2006/main">
  <p:tag name="ROLE" val="percent4"/>
</p:tagLst>
</file>

<file path=ppt/tags/tag184.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85.xml><?xml version="1.0" encoding="utf-8"?>
<p:tagLst xmlns:a="http://schemas.openxmlformats.org/drawingml/2006/main" xmlns:r="http://schemas.openxmlformats.org/officeDocument/2006/relationships" xmlns:p="http://schemas.openxmlformats.org/presentationml/2006/main">
  <p:tag name="ROLE" val="subtitle1"/>
</p:tagLst>
</file>

<file path=ppt/tags/tag186.xml><?xml version="1.0" encoding="utf-8"?>
<p:tagLst xmlns:a="http://schemas.openxmlformats.org/drawingml/2006/main" xmlns:r="http://schemas.openxmlformats.org/officeDocument/2006/relationships" xmlns:p="http://schemas.openxmlformats.org/presentationml/2006/main">
  <p:tag name="ROLE" val="title"/>
</p:tagLst>
</file>

<file path=ppt/tags/tag187.xml><?xml version="1.0" encoding="utf-8"?>
<p:tagLst xmlns:a="http://schemas.openxmlformats.org/drawingml/2006/main" xmlns:r="http://schemas.openxmlformats.org/officeDocument/2006/relationships" xmlns:p="http://schemas.openxmlformats.org/presentationml/2006/main">
  <p:tag name="ROLE" val="footer"/>
</p:tagLst>
</file>

<file path=ppt/tags/tag188.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89.xml><?xml version="1.0" encoding="utf-8"?>
<p:tagLst xmlns:a="http://schemas.openxmlformats.org/drawingml/2006/main" xmlns:r="http://schemas.openxmlformats.org/officeDocument/2006/relationships" xmlns:p="http://schemas.openxmlformats.org/presentationml/2006/main">
  <p:tag name="ROLE" val="subtitle1"/>
</p:tagLst>
</file>

<file path=ppt/tags/tag19.xml><?xml version="1.0" encoding="utf-8"?>
<p:tagLst xmlns:a="http://schemas.openxmlformats.org/drawingml/2006/main" xmlns:r="http://schemas.openxmlformats.org/officeDocument/2006/relationships" xmlns:p="http://schemas.openxmlformats.org/presentationml/2006/main">
  <p:tag name="ROLE" val="subtitle1"/>
</p:tagLst>
</file>

<file path=ppt/tags/tag190.xml><?xml version="1.0" encoding="utf-8"?>
<p:tagLst xmlns:a="http://schemas.openxmlformats.org/drawingml/2006/main" xmlns:r="http://schemas.openxmlformats.org/officeDocument/2006/relationships" xmlns:p="http://schemas.openxmlformats.org/presentationml/2006/main">
  <p:tag name="ROLE" val="title"/>
</p:tagLst>
</file>

<file path=ppt/tags/tag191.xml><?xml version="1.0" encoding="utf-8"?>
<p:tagLst xmlns:a="http://schemas.openxmlformats.org/drawingml/2006/main" xmlns:r="http://schemas.openxmlformats.org/officeDocument/2006/relationships" xmlns:p="http://schemas.openxmlformats.org/presentationml/2006/main">
  <p:tag name="ROLE" val="footer"/>
</p:tagLst>
</file>

<file path=ppt/tags/tag192.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93.xml><?xml version="1.0" encoding="utf-8"?>
<p:tagLst xmlns:a="http://schemas.openxmlformats.org/drawingml/2006/main" xmlns:r="http://schemas.openxmlformats.org/officeDocument/2006/relationships" xmlns:p="http://schemas.openxmlformats.org/presentationml/2006/main">
  <p:tag name="ROLE" val="subtitle1"/>
</p:tagLst>
</file>

<file path=ppt/tags/tag194.xml><?xml version="1.0" encoding="utf-8"?>
<p:tagLst xmlns:a="http://schemas.openxmlformats.org/drawingml/2006/main" xmlns:r="http://schemas.openxmlformats.org/officeDocument/2006/relationships" xmlns:p="http://schemas.openxmlformats.org/presentationml/2006/main">
  <p:tag name="ROLE" val="title"/>
</p:tagLst>
</file>

<file path=ppt/tags/tag195.xml><?xml version="1.0" encoding="utf-8"?>
<p:tagLst xmlns:a="http://schemas.openxmlformats.org/drawingml/2006/main" xmlns:r="http://schemas.openxmlformats.org/officeDocument/2006/relationships" xmlns:p="http://schemas.openxmlformats.org/presentationml/2006/main">
  <p:tag name="ROLE" val="footer"/>
</p:tagLst>
</file>

<file path=ppt/tags/tag196.xml><?xml version="1.0" encoding="utf-8"?>
<p:tagLst xmlns:a="http://schemas.openxmlformats.org/drawingml/2006/main" xmlns:r="http://schemas.openxmlformats.org/officeDocument/2006/relationships" xmlns:p="http://schemas.openxmlformats.org/presentationml/2006/main">
  <p:tag name="ROLE" val="textplaceholder1"/>
</p:tagLst>
</file>

<file path=ppt/tags/tag197.xml><?xml version="1.0" encoding="utf-8"?>
<p:tagLst xmlns:a="http://schemas.openxmlformats.org/drawingml/2006/main" xmlns:r="http://schemas.openxmlformats.org/officeDocument/2006/relationships" xmlns:p="http://schemas.openxmlformats.org/presentationml/2006/main">
  <p:tag name="ROLE" val="subtitle1"/>
</p:tagLst>
</file>

<file path=ppt/tags/tag198.xml><?xml version="1.0" encoding="utf-8"?>
<p:tagLst xmlns:a="http://schemas.openxmlformats.org/drawingml/2006/main" xmlns:r="http://schemas.openxmlformats.org/officeDocument/2006/relationships" xmlns:p="http://schemas.openxmlformats.org/presentationml/2006/main">
  <p:tag name="ROLE" val="title"/>
</p:tagLst>
</file>

<file path=ppt/tags/tag199.xml><?xml version="1.0" encoding="utf-8"?>
<p:tagLst xmlns:a="http://schemas.openxmlformats.org/drawingml/2006/main" xmlns:r="http://schemas.openxmlformats.org/officeDocument/2006/relationships" xmlns:p="http://schemas.openxmlformats.org/presentationml/2006/main">
  <p:tag name="ROLE" val="footer"/>
</p:tagLst>
</file>

<file path=ppt/tags/tag2.xml><?xml version="1.0" encoding="utf-8"?>
<p:tagLst xmlns:a="http://schemas.openxmlformats.org/drawingml/2006/main" xmlns:r="http://schemas.openxmlformats.org/officeDocument/2006/relationships" xmlns:p="http://schemas.openxmlformats.org/presentationml/2006/main">
  <p:tag name="ROLE" val="subtitle1"/>
</p:tagLst>
</file>

<file path=ppt/tags/tag20.xml><?xml version="1.0" encoding="utf-8"?>
<p:tagLst xmlns:a="http://schemas.openxmlformats.org/drawingml/2006/main" xmlns:r="http://schemas.openxmlformats.org/officeDocument/2006/relationships" xmlns:p="http://schemas.openxmlformats.org/presentationml/2006/main">
  <p:tag name="ROLE" val="subtitle4"/>
</p:tagLst>
</file>

<file path=ppt/tags/tag20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201.xml><?xml version="1.0" encoding="utf-8"?>
<p:tagLst xmlns:a="http://schemas.openxmlformats.org/drawingml/2006/main" xmlns:r="http://schemas.openxmlformats.org/officeDocument/2006/relationships" xmlns:p="http://schemas.openxmlformats.org/presentationml/2006/main">
  <p:tag name="ROLE" val="subtitle1"/>
</p:tagLst>
</file>

<file path=ppt/tags/tag202.xml><?xml version="1.0" encoding="utf-8"?>
<p:tagLst xmlns:a="http://schemas.openxmlformats.org/drawingml/2006/main" xmlns:r="http://schemas.openxmlformats.org/officeDocument/2006/relationships" xmlns:p="http://schemas.openxmlformats.org/presentationml/2006/main">
  <p:tag name="ROLE" val="textplaceholder3"/>
</p:tagLst>
</file>

<file path=ppt/tags/tag203.xml><?xml version="1.0" encoding="utf-8"?>
<p:tagLst xmlns:a="http://schemas.openxmlformats.org/drawingml/2006/main" xmlns:r="http://schemas.openxmlformats.org/officeDocument/2006/relationships" xmlns:p="http://schemas.openxmlformats.org/presentationml/2006/main">
  <p:tag name="ROLE" val="subtitle3"/>
</p:tagLst>
</file>

<file path=ppt/tags/tag204.xml><?xml version="1.0" encoding="utf-8"?>
<p:tagLst xmlns:a="http://schemas.openxmlformats.org/drawingml/2006/main" xmlns:r="http://schemas.openxmlformats.org/officeDocument/2006/relationships" xmlns:p="http://schemas.openxmlformats.org/presentationml/2006/main">
  <p:tag name="ROLE" val="textplaceholder2"/>
</p:tagLst>
</file>

<file path=ppt/tags/tag205.xml><?xml version="1.0" encoding="utf-8"?>
<p:tagLst xmlns:a="http://schemas.openxmlformats.org/drawingml/2006/main" xmlns:r="http://schemas.openxmlformats.org/officeDocument/2006/relationships" xmlns:p="http://schemas.openxmlformats.org/presentationml/2006/main">
  <p:tag name="ROLE" val="subtitle2"/>
</p:tagLst>
</file>

<file path=ppt/tags/tag206.xml><?xml version="1.0" encoding="utf-8"?>
<p:tagLst xmlns:a="http://schemas.openxmlformats.org/drawingml/2006/main" xmlns:r="http://schemas.openxmlformats.org/officeDocument/2006/relationships" xmlns:p="http://schemas.openxmlformats.org/presentationml/2006/main">
  <p:tag name="ROLE" val="textplaceholder4"/>
</p:tagLst>
</file>

<file path=ppt/tags/tag207.xml><?xml version="1.0" encoding="utf-8"?>
<p:tagLst xmlns:a="http://schemas.openxmlformats.org/drawingml/2006/main" xmlns:r="http://schemas.openxmlformats.org/officeDocument/2006/relationships" xmlns:p="http://schemas.openxmlformats.org/presentationml/2006/main">
  <p:tag name="ROLE" val="subtitle4"/>
</p:tagLst>
</file>

<file path=ppt/tags/tag208.xml><?xml version="1.0" encoding="utf-8"?>
<p:tagLst xmlns:a="http://schemas.openxmlformats.org/drawingml/2006/main" xmlns:r="http://schemas.openxmlformats.org/officeDocument/2006/relationships" xmlns:p="http://schemas.openxmlformats.org/presentationml/2006/main">
  <p:tag name="ROLE" val="title"/>
</p:tagLst>
</file>

<file path=ppt/tags/tag209.xml><?xml version="1.0" encoding="utf-8"?>
<p:tagLst xmlns:a="http://schemas.openxmlformats.org/drawingml/2006/main" xmlns:r="http://schemas.openxmlformats.org/officeDocument/2006/relationships" xmlns:p="http://schemas.openxmlformats.org/presentationml/2006/main">
  <p:tag name="ROLE" val="footer"/>
</p:tagLst>
</file>

<file path=ppt/tags/tag21.xml><?xml version="1.0" encoding="utf-8"?>
<p:tagLst xmlns:a="http://schemas.openxmlformats.org/drawingml/2006/main" xmlns:r="http://schemas.openxmlformats.org/officeDocument/2006/relationships" xmlns:p="http://schemas.openxmlformats.org/presentationml/2006/main">
  <p:tag name="ROLE" val="subtitle2"/>
</p:tagLst>
</file>

<file path=ppt/tags/tag210.xml><?xml version="1.0" encoding="utf-8"?>
<p:tagLst xmlns:a="http://schemas.openxmlformats.org/drawingml/2006/main" xmlns:r="http://schemas.openxmlformats.org/officeDocument/2006/relationships" xmlns:p="http://schemas.openxmlformats.org/presentationml/2006/main">
  <p:tag name="ROLE" val="milestone1"/>
</p:tagLst>
</file>

<file path=ppt/tags/tag211.xml><?xml version="1.0" encoding="utf-8"?>
<p:tagLst xmlns:a="http://schemas.openxmlformats.org/drawingml/2006/main" xmlns:r="http://schemas.openxmlformats.org/officeDocument/2006/relationships" xmlns:p="http://schemas.openxmlformats.org/presentationml/2006/main">
  <p:tag name="ROLE" val="textplaceholder2"/>
</p:tagLst>
</file>

<file path=ppt/tags/tag212.xml><?xml version="1.0" encoding="utf-8"?>
<p:tagLst xmlns:a="http://schemas.openxmlformats.org/drawingml/2006/main" xmlns:r="http://schemas.openxmlformats.org/officeDocument/2006/relationships" xmlns:p="http://schemas.openxmlformats.org/presentationml/2006/main">
  <p:tag name="ROLE" val="subtitle2"/>
</p:tagLst>
</file>

<file path=ppt/tags/tag213.xml><?xml version="1.0" encoding="utf-8"?>
<p:tagLst xmlns:a="http://schemas.openxmlformats.org/drawingml/2006/main" xmlns:r="http://schemas.openxmlformats.org/officeDocument/2006/relationships" xmlns:p="http://schemas.openxmlformats.org/presentationml/2006/main">
  <p:tag name="ROLE" val="milestone2"/>
</p:tagLst>
</file>

<file path=ppt/tags/tag214.xml><?xml version="1.0" encoding="utf-8"?>
<p:tagLst xmlns:a="http://schemas.openxmlformats.org/drawingml/2006/main" xmlns:r="http://schemas.openxmlformats.org/officeDocument/2006/relationships" xmlns:p="http://schemas.openxmlformats.org/presentationml/2006/main">
  <p:tag name="ROLE" val="textplaceholder3"/>
</p:tagLst>
</file>

<file path=ppt/tags/tag215.xml><?xml version="1.0" encoding="utf-8"?>
<p:tagLst xmlns:a="http://schemas.openxmlformats.org/drawingml/2006/main" xmlns:r="http://schemas.openxmlformats.org/officeDocument/2006/relationships" xmlns:p="http://schemas.openxmlformats.org/presentationml/2006/main">
  <p:tag name="ROLE" val="subtitle3"/>
</p:tagLst>
</file>

<file path=ppt/tags/tag216.xml><?xml version="1.0" encoding="utf-8"?>
<p:tagLst xmlns:a="http://schemas.openxmlformats.org/drawingml/2006/main" xmlns:r="http://schemas.openxmlformats.org/officeDocument/2006/relationships" xmlns:p="http://schemas.openxmlformats.org/presentationml/2006/main">
  <p:tag name="ROLE" val="milestone3"/>
</p:tagLst>
</file>

<file path=ppt/tags/tag217.xml><?xml version="1.0" encoding="utf-8"?>
<p:tagLst xmlns:a="http://schemas.openxmlformats.org/drawingml/2006/main" xmlns:r="http://schemas.openxmlformats.org/officeDocument/2006/relationships" xmlns:p="http://schemas.openxmlformats.org/presentationml/2006/main">
  <p:tag name="ROLE" val="textplaceholder1"/>
</p:tagLst>
</file>

<file path=ppt/tags/tag218.xml><?xml version="1.0" encoding="utf-8"?>
<p:tagLst xmlns:a="http://schemas.openxmlformats.org/drawingml/2006/main" xmlns:r="http://schemas.openxmlformats.org/officeDocument/2006/relationships" xmlns:p="http://schemas.openxmlformats.org/presentationml/2006/main">
  <p:tag name="ROLE" val="subtitle1"/>
</p:tagLst>
</file>

<file path=ppt/tags/tag219.xml><?xml version="1.0" encoding="utf-8"?>
<p:tagLst xmlns:a="http://schemas.openxmlformats.org/drawingml/2006/main" xmlns:r="http://schemas.openxmlformats.org/officeDocument/2006/relationships" xmlns:p="http://schemas.openxmlformats.org/presentationml/2006/main">
  <p:tag name="ROLE" val="title"/>
</p:tagLst>
</file>

<file path=ppt/tags/tag22.xml><?xml version="1.0" encoding="utf-8"?>
<p:tagLst xmlns:a="http://schemas.openxmlformats.org/drawingml/2006/main" xmlns:r="http://schemas.openxmlformats.org/officeDocument/2006/relationships" xmlns:p="http://schemas.openxmlformats.org/presentationml/2006/main">
  <p:tag name="ROLE" val="subtitle5"/>
</p:tagLst>
</file>

<file path=ppt/tags/tag220.xml><?xml version="1.0" encoding="utf-8"?>
<p:tagLst xmlns:a="http://schemas.openxmlformats.org/drawingml/2006/main" xmlns:r="http://schemas.openxmlformats.org/officeDocument/2006/relationships" xmlns:p="http://schemas.openxmlformats.org/presentationml/2006/main">
  <p:tag name="ROLE" val="footer"/>
</p:tagLst>
</file>

<file path=ppt/tags/tag221.xml><?xml version="1.0" encoding="utf-8"?>
<p:tagLst xmlns:a="http://schemas.openxmlformats.org/drawingml/2006/main" xmlns:r="http://schemas.openxmlformats.org/officeDocument/2006/relationships" xmlns:p="http://schemas.openxmlformats.org/presentationml/2006/main">
  <p:tag name="ROLE" val="milestone1"/>
</p:tagLst>
</file>

<file path=ppt/tags/tag222.xml><?xml version="1.0" encoding="utf-8"?>
<p:tagLst xmlns:a="http://schemas.openxmlformats.org/drawingml/2006/main" xmlns:r="http://schemas.openxmlformats.org/officeDocument/2006/relationships" xmlns:p="http://schemas.openxmlformats.org/presentationml/2006/main">
  <p:tag name="ROLE" val="textplaceholder2"/>
</p:tagLst>
</file>

<file path=ppt/tags/tag223.xml><?xml version="1.0" encoding="utf-8"?>
<p:tagLst xmlns:a="http://schemas.openxmlformats.org/drawingml/2006/main" xmlns:r="http://schemas.openxmlformats.org/officeDocument/2006/relationships" xmlns:p="http://schemas.openxmlformats.org/presentationml/2006/main">
  <p:tag name="ROLE" val="subtitle2"/>
</p:tagLst>
</file>

<file path=ppt/tags/tag224.xml><?xml version="1.0" encoding="utf-8"?>
<p:tagLst xmlns:a="http://schemas.openxmlformats.org/drawingml/2006/main" xmlns:r="http://schemas.openxmlformats.org/officeDocument/2006/relationships" xmlns:p="http://schemas.openxmlformats.org/presentationml/2006/main">
  <p:tag name="ROLE" val="milestone2"/>
</p:tagLst>
</file>

<file path=ppt/tags/tag225.xml><?xml version="1.0" encoding="utf-8"?>
<p:tagLst xmlns:a="http://schemas.openxmlformats.org/drawingml/2006/main" xmlns:r="http://schemas.openxmlformats.org/officeDocument/2006/relationships" xmlns:p="http://schemas.openxmlformats.org/presentationml/2006/main">
  <p:tag name="ROLE" val="textplaceholder3"/>
</p:tagLst>
</file>

<file path=ppt/tags/tag226.xml><?xml version="1.0" encoding="utf-8"?>
<p:tagLst xmlns:a="http://schemas.openxmlformats.org/drawingml/2006/main" xmlns:r="http://schemas.openxmlformats.org/officeDocument/2006/relationships" xmlns:p="http://schemas.openxmlformats.org/presentationml/2006/main">
  <p:tag name="ROLE" val="subtitle3"/>
</p:tagLst>
</file>

<file path=ppt/tags/tag227.xml><?xml version="1.0" encoding="utf-8"?>
<p:tagLst xmlns:a="http://schemas.openxmlformats.org/drawingml/2006/main" xmlns:r="http://schemas.openxmlformats.org/officeDocument/2006/relationships" xmlns:p="http://schemas.openxmlformats.org/presentationml/2006/main">
  <p:tag name="ROLE" val="milestone3"/>
</p:tagLst>
</file>

<file path=ppt/tags/tag228.xml><?xml version="1.0" encoding="utf-8"?>
<p:tagLst xmlns:a="http://schemas.openxmlformats.org/drawingml/2006/main" xmlns:r="http://schemas.openxmlformats.org/officeDocument/2006/relationships" xmlns:p="http://schemas.openxmlformats.org/presentationml/2006/main">
  <p:tag name="ROLE" val="textplaceholder1"/>
</p:tagLst>
</file>

<file path=ppt/tags/tag229.xml><?xml version="1.0" encoding="utf-8"?>
<p:tagLst xmlns:a="http://schemas.openxmlformats.org/drawingml/2006/main" xmlns:r="http://schemas.openxmlformats.org/officeDocument/2006/relationships" xmlns:p="http://schemas.openxmlformats.org/presentationml/2006/main">
  <p:tag name="ROLE" val="subtitle1"/>
</p:tagLst>
</file>

<file path=ppt/tags/tag23.xml><?xml version="1.0" encoding="utf-8"?>
<p:tagLst xmlns:a="http://schemas.openxmlformats.org/drawingml/2006/main" xmlns:r="http://schemas.openxmlformats.org/officeDocument/2006/relationships" xmlns:p="http://schemas.openxmlformats.org/presentationml/2006/main">
  <p:tag name="ROLE" val="subtitle3"/>
</p:tagLst>
</file>

<file path=ppt/tags/tag230.xml><?xml version="1.0" encoding="utf-8"?>
<p:tagLst xmlns:a="http://schemas.openxmlformats.org/drawingml/2006/main" xmlns:r="http://schemas.openxmlformats.org/officeDocument/2006/relationships" xmlns:p="http://schemas.openxmlformats.org/presentationml/2006/main">
  <p:tag name="ROLE" val="textplaceholder4"/>
</p:tagLst>
</file>

<file path=ppt/tags/tag231.xml><?xml version="1.0" encoding="utf-8"?>
<p:tagLst xmlns:a="http://schemas.openxmlformats.org/drawingml/2006/main" xmlns:r="http://schemas.openxmlformats.org/officeDocument/2006/relationships" xmlns:p="http://schemas.openxmlformats.org/presentationml/2006/main">
  <p:tag name="ROLE" val="subtitle4"/>
</p:tagLst>
</file>

<file path=ppt/tags/tag232.xml><?xml version="1.0" encoding="utf-8"?>
<p:tagLst xmlns:a="http://schemas.openxmlformats.org/drawingml/2006/main" xmlns:r="http://schemas.openxmlformats.org/officeDocument/2006/relationships" xmlns:p="http://schemas.openxmlformats.org/presentationml/2006/main">
  <p:tag name="ROLE" val="milestone4"/>
</p:tagLst>
</file>

<file path=ppt/tags/tag233.xml><?xml version="1.0" encoding="utf-8"?>
<p:tagLst xmlns:a="http://schemas.openxmlformats.org/drawingml/2006/main" xmlns:r="http://schemas.openxmlformats.org/officeDocument/2006/relationships" xmlns:p="http://schemas.openxmlformats.org/presentationml/2006/main">
  <p:tag name="ROLE" val="title"/>
</p:tagLst>
</file>

<file path=ppt/tags/tag234.xml><?xml version="1.0" encoding="utf-8"?>
<p:tagLst xmlns:a="http://schemas.openxmlformats.org/drawingml/2006/main" xmlns:r="http://schemas.openxmlformats.org/officeDocument/2006/relationships" xmlns:p="http://schemas.openxmlformats.org/presentationml/2006/main">
  <p:tag name="ROLE" val="footer"/>
</p:tagLst>
</file>

<file path=ppt/tags/tag235.xml><?xml version="1.0" encoding="utf-8"?>
<p:tagLst xmlns:a="http://schemas.openxmlformats.org/drawingml/2006/main" xmlns:r="http://schemas.openxmlformats.org/officeDocument/2006/relationships" xmlns:p="http://schemas.openxmlformats.org/presentationml/2006/main">
  <p:tag name="ROLE" val="milestone1"/>
</p:tagLst>
</file>

<file path=ppt/tags/tag236.xml><?xml version="1.0" encoding="utf-8"?>
<p:tagLst xmlns:a="http://schemas.openxmlformats.org/drawingml/2006/main" xmlns:r="http://schemas.openxmlformats.org/officeDocument/2006/relationships" xmlns:p="http://schemas.openxmlformats.org/presentationml/2006/main">
  <p:tag name="ROLE" val="textplaceholder2"/>
</p:tagLst>
</file>

<file path=ppt/tags/tag237.xml><?xml version="1.0" encoding="utf-8"?>
<p:tagLst xmlns:a="http://schemas.openxmlformats.org/drawingml/2006/main" xmlns:r="http://schemas.openxmlformats.org/officeDocument/2006/relationships" xmlns:p="http://schemas.openxmlformats.org/presentationml/2006/main">
  <p:tag name="ROLE" val="subtitle2"/>
</p:tagLst>
</file>

<file path=ppt/tags/tag238.xml><?xml version="1.0" encoding="utf-8"?>
<p:tagLst xmlns:a="http://schemas.openxmlformats.org/drawingml/2006/main" xmlns:r="http://schemas.openxmlformats.org/officeDocument/2006/relationships" xmlns:p="http://schemas.openxmlformats.org/presentationml/2006/main">
  <p:tag name="ROLE" val="textplaceholder3"/>
</p:tagLst>
</file>

<file path=ppt/tags/tag239.xml><?xml version="1.0" encoding="utf-8"?>
<p:tagLst xmlns:a="http://schemas.openxmlformats.org/drawingml/2006/main" xmlns:r="http://schemas.openxmlformats.org/officeDocument/2006/relationships" xmlns:p="http://schemas.openxmlformats.org/presentationml/2006/main">
  <p:tag name="ROLE" val="subtitle3"/>
</p:tagLst>
</file>

<file path=ppt/tags/tag24.xml><?xml version="1.0" encoding="utf-8"?>
<p:tagLst xmlns:a="http://schemas.openxmlformats.org/drawingml/2006/main" xmlns:r="http://schemas.openxmlformats.org/officeDocument/2006/relationships" xmlns:p="http://schemas.openxmlformats.org/presentationml/2006/main">
  <p:tag name="ROLE" val="subtitle6"/>
</p:tagLst>
</file>

<file path=ppt/tags/tag24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241.xml><?xml version="1.0" encoding="utf-8"?>
<p:tagLst xmlns:a="http://schemas.openxmlformats.org/drawingml/2006/main" xmlns:r="http://schemas.openxmlformats.org/officeDocument/2006/relationships" xmlns:p="http://schemas.openxmlformats.org/presentationml/2006/main">
  <p:tag name="ROLE" val="subtitle1"/>
</p:tagLst>
</file>

<file path=ppt/tags/tag242.xml><?xml version="1.0" encoding="utf-8"?>
<p:tagLst xmlns:a="http://schemas.openxmlformats.org/drawingml/2006/main" xmlns:r="http://schemas.openxmlformats.org/officeDocument/2006/relationships" xmlns:p="http://schemas.openxmlformats.org/presentationml/2006/main">
  <p:tag name="ROLE" val="textplaceholder4"/>
</p:tagLst>
</file>

<file path=ppt/tags/tag243.xml><?xml version="1.0" encoding="utf-8"?>
<p:tagLst xmlns:a="http://schemas.openxmlformats.org/drawingml/2006/main" xmlns:r="http://schemas.openxmlformats.org/officeDocument/2006/relationships" xmlns:p="http://schemas.openxmlformats.org/presentationml/2006/main">
  <p:tag name="ROLE" val="subtitle4"/>
</p:tagLst>
</file>

<file path=ppt/tags/tag244.xml><?xml version="1.0" encoding="utf-8"?>
<p:tagLst xmlns:a="http://schemas.openxmlformats.org/drawingml/2006/main" xmlns:r="http://schemas.openxmlformats.org/officeDocument/2006/relationships" xmlns:p="http://schemas.openxmlformats.org/presentationml/2006/main">
  <p:tag name="ROLE" val="milestone2"/>
</p:tagLst>
</file>

<file path=ppt/tags/tag245.xml><?xml version="1.0" encoding="utf-8"?>
<p:tagLst xmlns:a="http://schemas.openxmlformats.org/drawingml/2006/main" xmlns:r="http://schemas.openxmlformats.org/officeDocument/2006/relationships" xmlns:p="http://schemas.openxmlformats.org/presentationml/2006/main">
  <p:tag name="ROLE" val="milestone3"/>
</p:tagLst>
</file>

<file path=ppt/tags/tag246.xml><?xml version="1.0" encoding="utf-8"?>
<p:tagLst xmlns:a="http://schemas.openxmlformats.org/drawingml/2006/main" xmlns:r="http://schemas.openxmlformats.org/officeDocument/2006/relationships" xmlns:p="http://schemas.openxmlformats.org/presentationml/2006/main">
  <p:tag name="ROLE" val="milestone4"/>
</p:tagLst>
</file>

<file path=ppt/tags/tag247.xml><?xml version="1.0" encoding="utf-8"?>
<p:tagLst xmlns:a="http://schemas.openxmlformats.org/drawingml/2006/main" xmlns:r="http://schemas.openxmlformats.org/officeDocument/2006/relationships" xmlns:p="http://schemas.openxmlformats.org/presentationml/2006/main">
  <p:tag name="ROLE" val="milestone5"/>
</p:tagLst>
</file>

<file path=ppt/tags/tag248.xml><?xml version="1.0" encoding="utf-8"?>
<p:tagLst xmlns:a="http://schemas.openxmlformats.org/drawingml/2006/main" xmlns:r="http://schemas.openxmlformats.org/officeDocument/2006/relationships" xmlns:p="http://schemas.openxmlformats.org/presentationml/2006/main">
  <p:tag name="ROLE" val="textplaceholder5"/>
</p:tagLst>
</file>

<file path=ppt/tags/tag249.xml><?xml version="1.0" encoding="utf-8"?>
<p:tagLst xmlns:a="http://schemas.openxmlformats.org/drawingml/2006/main" xmlns:r="http://schemas.openxmlformats.org/officeDocument/2006/relationships" xmlns:p="http://schemas.openxmlformats.org/presentationml/2006/main">
  <p:tag name="ROLE" val="subtitle5"/>
</p:tagLst>
</file>

<file path=ppt/tags/tag25.xml><?xml version="1.0" encoding="utf-8"?>
<p:tagLst xmlns:a="http://schemas.openxmlformats.org/drawingml/2006/main" xmlns:r="http://schemas.openxmlformats.org/officeDocument/2006/relationships" xmlns:p="http://schemas.openxmlformats.org/presentationml/2006/main">
  <p:tag name="ROLE" val="subtitle7"/>
</p:tagLst>
</file>

<file path=ppt/tags/tag250.xml><?xml version="1.0" encoding="utf-8"?>
<p:tagLst xmlns:a="http://schemas.openxmlformats.org/drawingml/2006/main" xmlns:r="http://schemas.openxmlformats.org/officeDocument/2006/relationships" xmlns:p="http://schemas.openxmlformats.org/presentationml/2006/main">
  <p:tag name="ROLE" val="title"/>
</p:tagLst>
</file>

<file path=ppt/tags/tag251.xml><?xml version="1.0" encoding="utf-8"?>
<p:tagLst xmlns:a="http://schemas.openxmlformats.org/drawingml/2006/main" xmlns:r="http://schemas.openxmlformats.org/officeDocument/2006/relationships" xmlns:p="http://schemas.openxmlformats.org/presentationml/2006/main">
  <p:tag name="ROLE" val="footer"/>
</p:tagLst>
</file>

<file path=ppt/tags/tag252.xml><?xml version="1.0" encoding="utf-8"?>
<p:tagLst xmlns:a="http://schemas.openxmlformats.org/drawingml/2006/main" xmlns:r="http://schemas.openxmlformats.org/officeDocument/2006/relationships" xmlns:p="http://schemas.openxmlformats.org/presentationml/2006/main">
  <p:tag name="ROLE" val="milestone1"/>
</p:tagLst>
</file>

<file path=ppt/tags/tag253.xml><?xml version="1.0" encoding="utf-8"?>
<p:tagLst xmlns:a="http://schemas.openxmlformats.org/drawingml/2006/main" xmlns:r="http://schemas.openxmlformats.org/officeDocument/2006/relationships" xmlns:p="http://schemas.openxmlformats.org/presentationml/2006/main">
  <p:tag name="ROLE" val="milestone2"/>
</p:tagLst>
</file>

<file path=ppt/tags/tag254.xml><?xml version="1.0" encoding="utf-8"?>
<p:tagLst xmlns:a="http://schemas.openxmlformats.org/drawingml/2006/main" xmlns:r="http://schemas.openxmlformats.org/officeDocument/2006/relationships" xmlns:p="http://schemas.openxmlformats.org/presentationml/2006/main">
  <p:tag name="ROLE" val="milestone3"/>
</p:tagLst>
</file>

<file path=ppt/tags/tag255.xml><?xml version="1.0" encoding="utf-8"?>
<p:tagLst xmlns:a="http://schemas.openxmlformats.org/drawingml/2006/main" xmlns:r="http://schemas.openxmlformats.org/officeDocument/2006/relationships" xmlns:p="http://schemas.openxmlformats.org/presentationml/2006/main">
  <p:tag name="ROLE" val="milestone4"/>
</p:tagLst>
</file>

<file path=ppt/tags/tag256.xml><?xml version="1.0" encoding="utf-8"?>
<p:tagLst xmlns:a="http://schemas.openxmlformats.org/drawingml/2006/main" xmlns:r="http://schemas.openxmlformats.org/officeDocument/2006/relationships" xmlns:p="http://schemas.openxmlformats.org/presentationml/2006/main">
  <p:tag name="ROLE" val="milestone5"/>
</p:tagLst>
</file>

<file path=ppt/tags/tag257.xml><?xml version="1.0" encoding="utf-8"?>
<p:tagLst xmlns:a="http://schemas.openxmlformats.org/drawingml/2006/main" xmlns:r="http://schemas.openxmlformats.org/officeDocument/2006/relationships" xmlns:p="http://schemas.openxmlformats.org/presentationml/2006/main">
  <p:tag name="ROLE" val="milestone6"/>
</p:tagLst>
</file>

<file path=ppt/tags/tag258.xml><?xml version="1.0" encoding="utf-8"?>
<p:tagLst xmlns:a="http://schemas.openxmlformats.org/drawingml/2006/main" xmlns:r="http://schemas.openxmlformats.org/officeDocument/2006/relationships" xmlns:p="http://schemas.openxmlformats.org/presentationml/2006/main">
  <p:tag name="ROLE" val="textplaceholder1"/>
</p:tagLst>
</file>

<file path=ppt/tags/tag259.xml><?xml version="1.0" encoding="utf-8"?>
<p:tagLst xmlns:a="http://schemas.openxmlformats.org/drawingml/2006/main" xmlns:r="http://schemas.openxmlformats.org/officeDocument/2006/relationships" xmlns:p="http://schemas.openxmlformats.org/presentationml/2006/main">
  <p:tag name="ROLE" val="subtitle1"/>
</p:tagLst>
</file>

<file path=ppt/tags/tag26.xml><?xml version="1.0" encoding="utf-8"?>
<p:tagLst xmlns:a="http://schemas.openxmlformats.org/drawingml/2006/main" xmlns:r="http://schemas.openxmlformats.org/officeDocument/2006/relationships" xmlns:p="http://schemas.openxmlformats.org/presentationml/2006/main">
  <p:tag name="ROLE" val="subtitle8"/>
</p:tagLst>
</file>

<file path=ppt/tags/tag260.xml><?xml version="1.0" encoding="utf-8"?>
<p:tagLst xmlns:a="http://schemas.openxmlformats.org/drawingml/2006/main" xmlns:r="http://schemas.openxmlformats.org/officeDocument/2006/relationships" xmlns:p="http://schemas.openxmlformats.org/presentationml/2006/main">
  <p:tag name="ROLE" val="textplaceholder2"/>
</p:tagLst>
</file>

<file path=ppt/tags/tag261.xml><?xml version="1.0" encoding="utf-8"?>
<p:tagLst xmlns:a="http://schemas.openxmlformats.org/drawingml/2006/main" xmlns:r="http://schemas.openxmlformats.org/officeDocument/2006/relationships" xmlns:p="http://schemas.openxmlformats.org/presentationml/2006/main">
  <p:tag name="ROLE" val="subtitle2"/>
</p:tagLst>
</file>

<file path=ppt/tags/tag262.xml><?xml version="1.0" encoding="utf-8"?>
<p:tagLst xmlns:a="http://schemas.openxmlformats.org/drawingml/2006/main" xmlns:r="http://schemas.openxmlformats.org/officeDocument/2006/relationships" xmlns:p="http://schemas.openxmlformats.org/presentationml/2006/main">
  <p:tag name="ROLE" val="textplaceholder3"/>
</p:tagLst>
</file>

<file path=ppt/tags/tag263.xml><?xml version="1.0" encoding="utf-8"?>
<p:tagLst xmlns:a="http://schemas.openxmlformats.org/drawingml/2006/main" xmlns:r="http://schemas.openxmlformats.org/officeDocument/2006/relationships" xmlns:p="http://schemas.openxmlformats.org/presentationml/2006/main">
  <p:tag name="ROLE" val="subtitle3"/>
</p:tagLst>
</file>

<file path=ppt/tags/tag264.xml><?xml version="1.0" encoding="utf-8"?>
<p:tagLst xmlns:a="http://schemas.openxmlformats.org/drawingml/2006/main" xmlns:r="http://schemas.openxmlformats.org/officeDocument/2006/relationships" xmlns:p="http://schemas.openxmlformats.org/presentationml/2006/main">
  <p:tag name="ROLE" val="textplaceholder4"/>
</p:tagLst>
</file>

<file path=ppt/tags/tag265.xml><?xml version="1.0" encoding="utf-8"?>
<p:tagLst xmlns:a="http://schemas.openxmlformats.org/drawingml/2006/main" xmlns:r="http://schemas.openxmlformats.org/officeDocument/2006/relationships" xmlns:p="http://schemas.openxmlformats.org/presentationml/2006/main">
  <p:tag name="ROLE" val="subtitle4"/>
</p:tagLst>
</file>

<file path=ppt/tags/tag266.xml><?xml version="1.0" encoding="utf-8"?>
<p:tagLst xmlns:a="http://schemas.openxmlformats.org/drawingml/2006/main" xmlns:r="http://schemas.openxmlformats.org/officeDocument/2006/relationships" xmlns:p="http://schemas.openxmlformats.org/presentationml/2006/main">
  <p:tag name="ROLE" val="textplaceholder5"/>
</p:tagLst>
</file>

<file path=ppt/tags/tag267.xml><?xml version="1.0" encoding="utf-8"?>
<p:tagLst xmlns:a="http://schemas.openxmlformats.org/drawingml/2006/main" xmlns:r="http://schemas.openxmlformats.org/officeDocument/2006/relationships" xmlns:p="http://schemas.openxmlformats.org/presentationml/2006/main">
  <p:tag name="ROLE" val="subtitle5"/>
</p:tagLst>
</file>

<file path=ppt/tags/tag268.xml><?xml version="1.0" encoding="utf-8"?>
<p:tagLst xmlns:a="http://schemas.openxmlformats.org/drawingml/2006/main" xmlns:r="http://schemas.openxmlformats.org/officeDocument/2006/relationships" xmlns:p="http://schemas.openxmlformats.org/presentationml/2006/main">
  <p:tag name="ROLE" val="textplaceholder6"/>
</p:tagLst>
</file>

<file path=ppt/tags/tag269.xml><?xml version="1.0" encoding="utf-8"?>
<p:tagLst xmlns:a="http://schemas.openxmlformats.org/drawingml/2006/main" xmlns:r="http://schemas.openxmlformats.org/officeDocument/2006/relationships" xmlns:p="http://schemas.openxmlformats.org/presentationml/2006/main">
  <p:tag name="ROLE" val="subtitle6"/>
</p:tagLst>
</file>

<file path=ppt/tags/tag27.xml><?xml version="1.0" encoding="utf-8"?>
<p:tagLst xmlns:a="http://schemas.openxmlformats.org/drawingml/2006/main" xmlns:r="http://schemas.openxmlformats.org/officeDocument/2006/relationships" xmlns:p="http://schemas.openxmlformats.org/presentationml/2006/main">
  <p:tag name="ROLE" val="title"/>
</p:tagLst>
</file>

<file path=ppt/tags/tag270.xml><?xml version="1.0" encoding="utf-8"?>
<p:tagLst xmlns:a="http://schemas.openxmlformats.org/drawingml/2006/main" xmlns:r="http://schemas.openxmlformats.org/officeDocument/2006/relationships" xmlns:p="http://schemas.openxmlformats.org/presentationml/2006/main">
  <p:tag name="ROLE" val="title"/>
</p:tagLst>
</file>

<file path=ppt/tags/tag271.xml><?xml version="1.0" encoding="utf-8"?>
<p:tagLst xmlns:a="http://schemas.openxmlformats.org/drawingml/2006/main" xmlns:r="http://schemas.openxmlformats.org/officeDocument/2006/relationships" xmlns:p="http://schemas.openxmlformats.org/presentationml/2006/main">
  <p:tag name="ROLE" val="footer"/>
</p:tagLst>
</file>

<file path=ppt/tags/tag272.xml><?xml version="1.0" encoding="utf-8"?>
<p:tagLst xmlns:a="http://schemas.openxmlformats.org/drawingml/2006/main" xmlns:r="http://schemas.openxmlformats.org/officeDocument/2006/relationships" xmlns:p="http://schemas.openxmlformats.org/presentationml/2006/main">
  <p:tag name="ROLE" val="milestone1"/>
</p:tagLst>
</file>

<file path=ppt/tags/tag273.xml><?xml version="1.0" encoding="utf-8"?>
<p:tagLst xmlns:a="http://schemas.openxmlformats.org/drawingml/2006/main" xmlns:r="http://schemas.openxmlformats.org/officeDocument/2006/relationships" xmlns:p="http://schemas.openxmlformats.org/presentationml/2006/main">
  <p:tag name="ROLE" val="textplaceholder2"/>
</p:tagLst>
</file>

<file path=ppt/tags/tag274.xml><?xml version="1.0" encoding="utf-8"?>
<p:tagLst xmlns:a="http://schemas.openxmlformats.org/drawingml/2006/main" xmlns:r="http://schemas.openxmlformats.org/officeDocument/2006/relationships" xmlns:p="http://schemas.openxmlformats.org/presentationml/2006/main">
  <p:tag name="ROLE" val="subtitle2"/>
</p:tagLst>
</file>

<file path=ppt/tags/tag275.xml><?xml version="1.0" encoding="utf-8"?>
<p:tagLst xmlns:a="http://schemas.openxmlformats.org/drawingml/2006/main" xmlns:r="http://schemas.openxmlformats.org/officeDocument/2006/relationships" xmlns:p="http://schemas.openxmlformats.org/presentationml/2006/main">
  <p:tag name="ROLE" val="milestone2"/>
</p:tagLst>
</file>

<file path=ppt/tags/tag276.xml><?xml version="1.0" encoding="utf-8"?>
<p:tagLst xmlns:a="http://schemas.openxmlformats.org/drawingml/2006/main" xmlns:r="http://schemas.openxmlformats.org/officeDocument/2006/relationships" xmlns:p="http://schemas.openxmlformats.org/presentationml/2006/main">
  <p:tag name="ROLE" val="textplaceholder3"/>
</p:tagLst>
</file>

<file path=ppt/tags/tag277.xml><?xml version="1.0" encoding="utf-8"?>
<p:tagLst xmlns:a="http://schemas.openxmlformats.org/drawingml/2006/main" xmlns:r="http://schemas.openxmlformats.org/officeDocument/2006/relationships" xmlns:p="http://schemas.openxmlformats.org/presentationml/2006/main">
  <p:tag name="ROLE" val="subtitle3"/>
</p:tagLst>
</file>

<file path=ppt/tags/tag278.xml><?xml version="1.0" encoding="utf-8"?>
<p:tagLst xmlns:a="http://schemas.openxmlformats.org/drawingml/2006/main" xmlns:r="http://schemas.openxmlformats.org/officeDocument/2006/relationships" xmlns:p="http://schemas.openxmlformats.org/presentationml/2006/main">
  <p:tag name="ROLE" val="milestone3"/>
</p:tagLst>
</file>

<file path=ppt/tags/tag279.xml><?xml version="1.0" encoding="utf-8"?>
<p:tagLst xmlns:a="http://schemas.openxmlformats.org/drawingml/2006/main" xmlns:r="http://schemas.openxmlformats.org/officeDocument/2006/relationships" xmlns:p="http://schemas.openxmlformats.org/presentationml/2006/main">
  <p:tag name="ROLE" val="textplaceholder1"/>
</p:tagLst>
</file>

<file path=ppt/tags/tag28.xml><?xml version="1.0" encoding="utf-8"?>
<p:tagLst xmlns:a="http://schemas.openxmlformats.org/drawingml/2006/main" xmlns:r="http://schemas.openxmlformats.org/officeDocument/2006/relationships" xmlns:p="http://schemas.openxmlformats.org/presentationml/2006/main">
  <p:tag name="ROLE" val="footer"/>
</p:tagLst>
</file>

<file path=ppt/tags/tag280.xml><?xml version="1.0" encoding="utf-8"?>
<p:tagLst xmlns:a="http://schemas.openxmlformats.org/drawingml/2006/main" xmlns:r="http://schemas.openxmlformats.org/officeDocument/2006/relationships" xmlns:p="http://schemas.openxmlformats.org/presentationml/2006/main">
  <p:tag name="ROLE" val="subtitle1"/>
</p:tagLst>
</file>

<file path=ppt/tags/tag281.xml><?xml version="1.0" encoding="utf-8"?>
<p:tagLst xmlns:a="http://schemas.openxmlformats.org/drawingml/2006/main" xmlns:r="http://schemas.openxmlformats.org/officeDocument/2006/relationships" xmlns:p="http://schemas.openxmlformats.org/presentationml/2006/main">
  <p:tag name="ROLE" val="title"/>
</p:tagLst>
</file>

<file path=ppt/tags/tag282.xml><?xml version="1.0" encoding="utf-8"?>
<p:tagLst xmlns:a="http://schemas.openxmlformats.org/drawingml/2006/main" xmlns:r="http://schemas.openxmlformats.org/officeDocument/2006/relationships" xmlns:p="http://schemas.openxmlformats.org/presentationml/2006/main">
  <p:tag name="ROLE" val="footer"/>
</p:tagLst>
</file>

<file path=ppt/tags/tag283.xml><?xml version="1.0" encoding="utf-8"?>
<p:tagLst xmlns:a="http://schemas.openxmlformats.org/drawingml/2006/main" xmlns:r="http://schemas.openxmlformats.org/officeDocument/2006/relationships" xmlns:p="http://schemas.openxmlformats.org/presentationml/2006/main">
  <p:tag name="ROLE" val="milestone1"/>
</p:tagLst>
</file>

<file path=ppt/tags/tag284.xml><?xml version="1.0" encoding="utf-8"?>
<p:tagLst xmlns:a="http://schemas.openxmlformats.org/drawingml/2006/main" xmlns:r="http://schemas.openxmlformats.org/officeDocument/2006/relationships" xmlns:p="http://schemas.openxmlformats.org/presentationml/2006/main">
  <p:tag name="ROLE" val="textplaceholder2"/>
</p:tagLst>
</file>

<file path=ppt/tags/tag285.xml><?xml version="1.0" encoding="utf-8"?>
<p:tagLst xmlns:a="http://schemas.openxmlformats.org/drawingml/2006/main" xmlns:r="http://schemas.openxmlformats.org/officeDocument/2006/relationships" xmlns:p="http://schemas.openxmlformats.org/presentationml/2006/main">
  <p:tag name="ROLE" val="subtitle2"/>
</p:tagLst>
</file>

<file path=ppt/tags/tag286.xml><?xml version="1.0" encoding="utf-8"?>
<p:tagLst xmlns:a="http://schemas.openxmlformats.org/drawingml/2006/main" xmlns:r="http://schemas.openxmlformats.org/officeDocument/2006/relationships" xmlns:p="http://schemas.openxmlformats.org/presentationml/2006/main">
  <p:tag name="ROLE" val="milestone2"/>
</p:tagLst>
</file>

<file path=ppt/tags/tag287.xml><?xml version="1.0" encoding="utf-8"?>
<p:tagLst xmlns:a="http://schemas.openxmlformats.org/drawingml/2006/main" xmlns:r="http://schemas.openxmlformats.org/officeDocument/2006/relationships" xmlns:p="http://schemas.openxmlformats.org/presentationml/2006/main">
  <p:tag name="ROLE" val="textplaceholder3"/>
</p:tagLst>
</file>

<file path=ppt/tags/tag288.xml><?xml version="1.0" encoding="utf-8"?>
<p:tagLst xmlns:a="http://schemas.openxmlformats.org/drawingml/2006/main" xmlns:r="http://schemas.openxmlformats.org/officeDocument/2006/relationships" xmlns:p="http://schemas.openxmlformats.org/presentationml/2006/main">
  <p:tag name="ROLE" val="subtitle3"/>
</p:tagLst>
</file>

<file path=ppt/tags/tag289.xml><?xml version="1.0" encoding="utf-8"?>
<p:tagLst xmlns:a="http://schemas.openxmlformats.org/drawingml/2006/main" xmlns:r="http://schemas.openxmlformats.org/officeDocument/2006/relationships" xmlns:p="http://schemas.openxmlformats.org/presentationml/2006/main">
  <p:tag name="ROLE" val="milestone3"/>
</p:tagLst>
</file>

<file path=ppt/tags/tag29.xml><?xml version="1.0" encoding="utf-8"?>
<p:tagLst xmlns:a="http://schemas.openxmlformats.org/drawingml/2006/main" xmlns:r="http://schemas.openxmlformats.org/officeDocument/2006/relationships" xmlns:p="http://schemas.openxmlformats.org/presentationml/2006/main">
  <p:tag name="ROLE" val="subtitle3"/>
</p:tagLst>
</file>

<file path=ppt/tags/tag29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291.xml><?xml version="1.0" encoding="utf-8"?>
<p:tagLst xmlns:a="http://schemas.openxmlformats.org/drawingml/2006/main" xmlns:r="http://schemas.openxmlformats.org/officeDocument/2006/relationships" xmlns:p="http://schemas.openxmlformats.org/presentationml/2006/main">
  <p:tag name="ROLE" val="subtitle1"/>
</p:tagLst>
</file>

<file path=ppt/tags/tag292.xml><?xml version="1.0" encoding="utf-8"?>
<p:tagLst xmlns:a="http://schemas.openxmlformats.org/drawingml/2006/main" xmlns:r="http://schemas.openxmlformats.org/officeDocument/2006/relationships" xmlns:p="http://schemas.openxmlformats.org/presentationml/2006/main">
  <p:tag name="ROLE" val="textplaceholder4"/>
</p:tagLst>
</file>

<file path=ppt/tags/tag293.xml><?xml version="1.0" encoding="utf-8"?>
<p:tagLst xmlns:a="http://schemas.openxmlformats.org/drawingml/2006/main" xmlns:r="http://schemas.openxmlformats.org/officeDocument/2006/relationships" xmlns:p="http://schemas.openxmlformats.org/presentationml/2006/main">
  <p:tag name="ROLE" val="subtitle4"/>
</p:tagLst>
</file>

<file path=ppt/tags/tag294.xml><?xml version="1.0" encoding="utf-8"?>
<p:tagLst xmlns:a="http://schemas.openxmlformats.org/drawingml/2006/main" xmlns:r="http://schemas.openxmlformats.org/officeDocument/2006/relationships" xmlns:p="http://schemas.openxmlformats.org/presentationml/2006/main">
  <p:tag name="ROLE" val="milestone4"/>
</p:tagLst>
</file>

<file path=ppt/tags/tag295.xml><?xml version="1.0" encoding="utf-8"?>
<p:tagLst xmlns:a="http://schemas.openxmlformats.org/drawingml/2006/main" xmlns:r="http://schemas.openxmlformats.org/officeDocument/2006/relationships" xmlns:p="http://schemas.openxmlformats.org/presentationml/2006/main">
  <p:tag name="ROLE" val="title"/>
</p:tagLst>
</file>

<file path=ppt/tags/tag296.xml><?xml version="1.0" encoding="utf-8"?>
<p:tagLst xmlns:a="http://schemas.openxmlformats.org/drawingml/2006/main" xmlns:r="http://schemas.openxmlformats.org/officeDocument/2006/relationships" xmlns:p="http://schemas.openxmlformats.org/presentationml/2006/main">
  <p:tag name="ROLE" val="footer"/>
</p:tagLst>
</file>

<file path=ppt/tags/tag297.xml><?xml version="1.0" encoding="utf-8"?>
<p:tagLst xmlns:a="http://schemas.openxmlformats.org/drawingml/2006/main" xmlns:r="http://schemas.openxmlformats.org/officeDocument/2006/relationships" xmlns:p="http://schemas.openxmlformats.org/presentationml/2006/main">
  <p:tag name="ROLE" val="title"/>
</p:tagLst>
</file>

<file path=ppt/tags/tag298.xml><?xml version="1.0" encoding="utf-8"?>
<p:tagLst xmlns:a="http://schemas.openxmlformats.org/drawingml/2006/main" xmlns:r="http://schemas.openxmlformats.org/officeDocument/2006/relationships" xmlns:p="http://schemas.openxmlformats.org/presentationml/2006/main">
  <p:tag name="ROLE" val="milestone1"/>
</p:tagLst>
</file>

<file path=ppt/tags/tag299.xml><?xml version="1.0" encoding="utf-8"?>
<p:tagLst xmlns:a="http://schemas.openxmlformats.org/drawingml/2006/main" xmlns:r="http://schemas.openxmlformats.org/officeDocument/2006/relationships" xmlns:p="http://schemas.openxmlformats.org/presentationml/2006/main">
  <p:tag name="ROLE" val="textplaceholder2"/>
</p:tagLst>
</file>

<file path=ppt/tags/tag3.xml><?xml version="1.0" encoding="utf-8"?>
<p:tagLst xmlns:a="http://schemas.openxmlformats.org/drawingml/2006/main" xmlns:r="http://schemas.openxmlformats.org/officeDocument/2006/relationships" xmlns:p="http://schemas.openxmlformats.org/presentationml/2006/main">
  <p:tag name="ROLE" val="title"/>
</p:tagLst>
</file>

<file path=ppt/tags/tag30.xml><?xml version="1.0" encoding="utf-8"?>
<p:tagLst xmlns:a="http://schemas.openxmlformats.org/drawingml/2006/main" xmlns:r="http://schemas.openxmlformats.org/officeDocument/2006/relationships" xmlns:p="http://schemas.openxmlformats.org/presentationml/2006/main">
  <p:tag name="ROLE" val="subtitle1"/>
</p:tagLst>
</file>

<file path=ppt/tags/tag300.xml><?xml version="1.0" encoding="utf-8"?>
<p:tagLst xmlns:a="http://schemas.openxmlformats.org/drawingml/2006/main" xmlns:r="http://schemas.openxmlformats.org/officeDocument/2006/relationships" xmlns:p="http://schemas.openxmlformats.org/presentationml/2006/main">
  <p:tag name="ROLE" val="subtitle2"/>
</p:tagLst>
</file>

<file path=ppt/tags/tag301.xml><?xml version="1.0" encoding="utf-8"?>
<p:tagLst xmlns:a="http://schemas.openxmlformats.org/drawingml/2006/main" xmlns:r="http://schemas.openxmlformats.org/officeDocument/2006/relationships" xmlns:p="http://schemas.openxmlformats.org/presentationml/2006/main">
  <p:tag name="ROLE" val="textplaceholder3"/>
</p:tagLst>
</file>

<file path=ppt/tags/tag302.xml><?xml version="1.0" encoding="utf-8"?>
<p:tagLst xmlns:a="http://schemas.openxmlformats.org/drawingml/2006/main" xmlns:r="http://schemas.openxmlformats.org/officeDocument/2006/relationships" xmlns:p="http://schemas.openxmlformats.org/presentationml/2006/main">
  <p:tag name="ROLE" val="subtitle3"/>
</p:tagLst>
</file>

<file path=ppt/tags/tag303.xml><?xml version="1.0" encoding="utf-8"?>
<p:tagLst xmlns:a="http://schemas.openxmlformats.org/drawingml/2006/main" xmlns:r="http://schemas.openxmlformats.org/officeDocument/2006/relationships" xmlns:p="http://schemas.openxmlformats.org/presentationml/2006/main">
  <p:tag name="ROLE" val="textplaceholder1"/>
</p:tagLst>
</file>

<file path=ppt/tags/tag304.xml><?xml version="1.0" encoding="utf-8"?>
<p:tagLst xmlns:a="http://schemas.openxmlformats.org/drawingml/2006/main" xmlns:r="http://schemas.openxmlformats.org/officeDocument/2006/relationships" xmlns:p="http://schemas.openxmlformats.org/presentationml/2006/main">
  <p:tag name="ROLE" val="subtitle1"/>
</p:tagLst>
</file>

<file path=ppt/tags/tag305.xml><?xml version="1.0" encoding="utf-8"?>
<p:tagLst xmlns:a="http://schemas.openxmlformats.org/drawingml/2006/main" xmlns:r="http://schemas.openxmlformats.org/officeDocument/2006/relationships" xmlns:p="http://schemas.openxmlformats.org/presentationml/2006/main">
  <p:tag name="ROLE" val="textplaceholder4"/>
</p:tagLst>
</file>

<file path=ppt/tags/tag306.xml><?xml version="1.0" encoding="utf-8"?>
<p:tagLst xmlns:a="http://schemas.openxmlformats.org/drawingml/2006/main" xmlns:r="http://schemas.openxmlformats.org/officeDocument/2006/relationships" xmlns:p="http://schemas.openxmlformats.org/presentationml/2006/main">
  <p:tag name="ROLE" val="subtitle4"/>
</p:tagLst>
</file>

<file path=ppt/tags/tag307.xml><?xml version="1.0" encoding="utf-8"?>
<p:tagLst xmlns:a="http://schemas.openxmlformats.org/drawingml/2006/main" xmlns:r="http://schemas.openxmlformats.org/officeDocument/2006/relationships" xmlns:p="http://schemas.openxmlformats.org/presentationml/2006/main">
  <p:tag name="ROLE" val="milestone2"/>
</p:tagLst>
</file>

<file path=ppt/tags/tag308.xml><?xml version="1.0" encoding="utf-8"?>
<p:tagLst xmlns:a="http://schemas.openxmlformats.org/drawingml/2006/main" xmlns:r="http://schemas.openxmlformats.org/officeDocument/2006/relationships" xmlns:p="http://schemas.openxmlformats.org/presentationml/2006/main">
  <p:tag name="ROLE" val="milestone3"/>
</p:tagLst>
</file>

<file path=ppt/tags/tag309.xml><?xml version="1.0" encoding="utf-8"?>
<p:tagLst xmlns:a="http://schemas.openxmlformats.org/drawingml/2006/main" xmlns:r="http://schemas.openxmlformats.org/officeDocument/2006/relationships" xmlns:p="http://schemas.openxmlformats.org/presentationml/2006/main">
  <p:tag name="ROLE" val="milestone4"/>
</p:tagLst>
</file>

<file path=ppt/tags/tag31.xml><?xml version="1.0" encoding="utf-8"?>
<p:tagLst xmlns:a="http://schemas.openxmlformats.org/drawingml/2006/main" xmlns:r="http://schemas.openxmlformats.org/officeDocument/2006/relationships" xmlns:p="http://schemas.openxmlformats.org/presentationml/2006/main">
  <p:tag name="ROLE" val="subtitle2"/>
</p:tagLst>
</file>

<file path=ppt/tags/tag310.xml><?xml version="1.0" encoding="utf-8"?>
<p:tagLst xmlns:a="http://schemas.openxmlformats.org/drawingml/2006/main" xmlns:r="http://schemas.openxmlformats.org/officeDocument/2006/relationships" xmlns:p="http://schemas.openxmlformats.org/presentationml/2006/main">
  <p:tag name="ROLE" val="milestone5"/>
</p:tagLst>
</file>

<file path=ppt/tags/tag311.xml><?xml version="1.0" encoding="utf-8"?>
<p:tagLst xmlns:a="http://schemas.openxmlformats.org/drawingml/2006/main" xmlns:r="http://schemas.openxmlformats.org/officeDocument/2006/relationships" xmlns:p="http://schemas.openxmlformats.org/presentationml/2006/main">
  <p:tag name="ROLE" val="textplaceholder5"/>
</p:tagLst>
</file>

<file path=ppt/tags/tag312.xml><?xml version="1.0" encoding="utf-8"?>
<p:tagLst xmlns:a="http://schemas.openxmlformats.org/drawingml/2006/main" xmlns:r="http://schemas.openxmlformats.org/officeDocument/2006/relationships" xmlns:p="http://schemas.openxmlformats.org/presentationml/2006/main">
  <p:tag name="ROLE" val="subtitle5"/>
</p:tagLst>
</file>

<file path=ppt/tags/tag313.xml><?xml version="1.0" encoding="utf-8"?>
<p:tagLst xmlns:a="http://schemas.openxmlformats.org/drawingml/2006/main" xmlns:r="http://schemas.openxmlformats.org/officeDocument/2006/relationships" xmlns:p="http://schemas.openxmlformats.org/presentationml/2006/main">
  <p:tag name="ROLE" val="footer"/>
</p:tagLst>
</file>

<file path=ppt/tags/tag314.xml><?xml version="1.0" encoding="utf-8"?>
<p:tagLst xmlns:a="http://schemas.openxmlformats.org/drawingml/2006/main" xmlns:r="http://schemas.openxmlformats.org/officeDocument/2006/relationships" xmlns:p="http://schemas.openxmlformats.org/presentationml/2006/main">
  <p:tag name="ROLE" val="title"/>
</p:tagLst>
</file>

<file path=ppt/tags/tag315.xml><?xml version="1.0" encoding="utf-8"?>
<p:tagLst xmlns:a="http://schemas.openxmlformats.org/drawingml/2006/main" xmlns:r="http://schemas.openxmlformats.org/officeDocument/2006/relationships" xmlns:p="http://schemas.openxmlformats.org/presentationml/2006/main">
  <p:tag name="ROLE" val="milestone1"/>
</p:tagLst>
</file>

<file path=ppt/tags/tag316.xml><?xml version="1.0" encoding="utf-8"?>
<p:tagLst xmlns:a="http://schemas.openxmlformats.org/drawingml/2006/main" xmlns:r="http://schemas.openxmlformats.org/officeDocument/2006/relationships" xmlns:p="http://schemas.openxmlformats.org/presentationml/2006/main">
  <p:tag name="ROLE" val="milestone2"/>
</p:tagLst>
</file>

<file path=ppt/tags/tag317.xml><?xml version="1.0" encoding="utf-8"?>
<p:tagLst xmlns:a="http://schemas.openxmlformats.org/drawingml/2006/main" xmlns:r="http://schemas.openxmlformats.org/officeDocument/2006/relationships" xmlns:p="http://schemas.openxmlformats.org/presentationml/2006/main">
  <p:tag name="ROLE" val="milestone3"/>
</p:tagLst>
</file>

<file path=ppt/tags/tag318.xml><?xml version="1.0" encoding="utf-8"?>
<p:tagLst xmlns:a="http://schemas.openxmlformats.org/drawingml/2006/main" xmlns:r="http://schemas.openxmlformats.org/officeDocument/2006/relationships" xmlns:p="http://schemas.openxmlformats.org/presentationml/2006/main">
  <p:tag name="ROLE" val="milestone4"/>
</p:tagLst>
</file>

<file path=ppt/tags/tag319.xml><?xml version="1.0" encoding="utf-8"?>
<p:tagLst xmlns:a="http://schemas.openxmlformats.org/drawingml/2006/main" xmlns:r="http://schemas.openxmlformats.org/officeDocument/2006/relationships" xmlns:p="http://schemas.openxmlformats.org/presentationml/2006/main">
  <p:tag name="ROLE" val="milestone5"/>
</p:tagLst>
</file>

<file path=ppt/tags/tag32.xml><?xml version="1.0" encoding="utf-8"?>
<p:tagLst xmlns:a="http://schemas.openxmlformats.org/drawingml/2006/main" xmlns:r="http://schemas.openxmlformats.org/officeDocument/2006/relationships" xmlns:p="http://schemas.openxmlformats.org/presentationml/2006/main">
  <p:tag name="ROLE" val="subtitle4"/>
</p:tagLst>
</file>

<file path=ppt/tags/tag320.xml><?xml version="1.0" encoding="utf-8"?>
<p:tagLst xmlns:a="http://schemas.openxmlformats.org/drawingml/2006/main" xmlns:r="http://schemas.openxmlformats.org/officeDocument/2006/relationships" xmlns:p="http://schemas.openxmlformats.org/presentationml/2006/main">
  <p:tag name="ROLE" val="milestone6"/>
</p:tagLst>
</file>

<file path=ppt/tags/tag321.xml><?xml version="1.0" encoding="utf-8"?>
<p:tagLst xmlns:a="http://schemas.openxmlformats.org/drawingml/2006/main" xmlns:r="http://schemas.openxmlformats.org/officeDocument/2006/relationships" xmlns:p="http://schemas.openxmlformats.org/presentationml/2006/main">
  <p:tag name="ROLE" val="textplaceholder1"/>
</p:tagLst>
</file>

<file path=ppt/tags/tag322.xml><?xml version="1.0" encoding="utf-8"?>
<p:tagLst xmlns:a="http://schemas.openxmlformats.org/drawingml/2006/main" xmlns:r="http://schemas.openxmlformats.org/officeDocument/2006/relationships" xmlns:p="http://schemas.openxmlformats.org/presentationml/2006/main">
  <p:tag name="ROLE" val="subtitle1"/>
</p:tagLst>
</file>

<file path=ppt/tags/tag323.xml><?xml version="1.0" encoding="utf-8"?>
<p:tagLst xmlns:a="http://schemas.openxmlformats.org/drawingml/2006/main" xmlns:r="http://schemas.openxmlformats.org/officeDocument/2006/relationships" xmlns:p="http://schemas.openxmlformats.org/presentationml/2006/main">
  <p:tag name="ROLE" val="textplaceholder2"/>
</p:tagLst>
</file>

<file path=ppt/tags/tag324.xml><?xml version="1.0" encoding="utf-8"?>
<p:tagLst xmlns:a="http://schemas.openxmlformats.org/drawingml/2006/main" xmlns:r="http://schemas.openxmlformats.org/officeDocument/2006/relationships" xmlns:p="http://schemas.openxmlformats.org/presentationml/2006/main">
  <p:tag name="ROLE" val="subtitle2"/>
</p:tagLst>
</file>

<file path=ppt/tags/tag325.xml><?xml version="1.0" encoding="utf-8"?>
<p:tagLst xmlns:a="http://schemas.openxmlformats.org/drawingml/2006/main" xmlns:r="http://schemas.openxmlformats.org/officeDocument/2006/relationships" xmlns:p="http://schemas.openxmlformats.org/presentationml/2006/main">
  <p:tag name="ROLE" val="textplaceholder3"/>
</p:tagLst>
</file>

<file path=ppt/tags/tag326.xml><?xml version="1.0" encoding="utf-8"?>
<p:tagLst xmlns:a="http://schemas.openxmlformats.org/drawingml/2006/main" xmlns:r="http://schemas.openxmlformats.org/officeDocument/2006/relationships" xmlns:p="http://schemas.openxmlformats.org/presentationml/2006/main">
  <p:tag name="ROLE" val="subtitle3"/>
</p:tagLst>
</file>

<file path=ppt/tags/tag327.xml><?xml version="1.0" encoding="utf-8"?>
<p:tagLst xmlns:a="http://schemas.openxmlformats.org/drawingml/2006/main" xmlns:r="http://schemas.openxmlformats.org/officeDocument/2006/relationships" xmlns:p="http://schemas.openxmlformats.org/presentationml/2006/main">
  <p:tag name="ROLE" val="textplaceholder4"/>
</p:tagLst>
</file>

<file path=ppt/tags/tag328.xml><?xml version="1.0" encoding="utf-8"?>
<p:tagLst xmlns:a="http://schemas.openxmlformats.org/drawingml/2006/main" xmlns:r="http://schemas.openxmlformats.org/officeDocument/2006/relationships" xmlns:p="http://schemas.openxmlformats.org/presentationml/2006/main">
  <p:tag name="ROLE" val="subtitle4"/>
</p:tagLst>
</file>

<file path=ppt/tags/tag329.xml><?xml version="1.0" encoding="utf-8"?>
<p:tagLst xmlns:a="http://schemas.openxmlformats.org/drawingml/2006/main" xmlns:r="http://schemas.openxmlformats.org/officeDocument/2006/relationships" xmlns:p="http://schemas.openxmlformats.org/presentationml/2006/main">
  <p:tag name="ROLE" val="textplaceholder5"/>
</p:tagLst>
</file>

<file path=ppt/tags/tag33.xml><?xml version="1.0" encoding="utf-8"?>
<p:tagLst xmlns:a="http://schemas.openxmlformats.org/drawingml/2006/main" xmlns:r="http://schemas.openxmlformats.org/officeDocument/2006/relationships" xmlns:p="http://schemas.openxmlformats.org/presentationml/2006/main">
  <p:tag name="ROLE" val="title"/>
</p:tagLst>
</file>

<file path=ppt/tags/tag330.xml><?xml version="1.0" encoding="utf-8"?>
<p:tagLst xmlns:a="http://schemas.openxmlformats.org/drawingml/2006/main" xmlns:r="http://schemas.openxmlformats.org/officeDocument/2006/relationships" xmlns:p="http://schemas.openxmlformats.org/presentationml/2006/main">
  <p:tag name="ROLE" val="subtitle5"/>
</p:tagLst>
</file>

<file path=ppt/tags/tag331.xml><?xml version="1.0" encoding="utf-8"?>
<p:tagLst xmlns:a="http://schemas.openxmlformats.org/drawingml/2006/main" xmlns:r="http://schemas.openxmlformats.org/officeDocument/2006/relationships" xmlns:p="http://schemas.openxmlformats.org/presentationml/2006/main">
  <p:tag name="ROLE" val="textplaceholder6"/>
</p:tagLst>
</file>

<file path=ppt/tags/tag332.xml><?xml version="1.0" encoding="utf-8"?>
<p:tagLst xmlns:a="http://schemas.openxmlformats.org/drawingml/2006/main" xmlns:r="http://schemas.openxmlformats.org/officeDocument/2006/relationships" xmlns:p="http://schemas.openxmlformats.org/presentationml/2006/main">
  <p:tag name="ROLE" val="subtitle6"/>
</p:tagLst>
</file>

<file path=ppt/tags/tag333.xml><?xml version="1.0" encoding="utf-8"?>
<p:tagLst xmlns:a="http://schemas.openxmlformats.org/drawingml/2006/main" xmlns:r="http://schemas.openxmlformats.org/officeDocument/2006/relationships" xmlns:p="http://schemas.openxmlformats.org/presentationml/2006/main">
  <p:tag name="ROLE" val="footer"/>
</p:tagLst>
</file>

<file path=ppt/tags/tag334.xml><?xml version="1.0" encoding="utf-8"?>
<p:tagLst xmlns:a="http://schemas.openxmlformats.org/drawingml/2006/main" xmlns:r="http://schemas.openxmlformats.org/officeDocument/2006/relationships" xmlns:p="http://schemas.openxmlformats.org/presentationml/2006/main">
  <p:tag name="ROLE" val="title"/>
</p:tagLst>
</file>

<file path=ppt/tags/tag335.xml><?xml version="1.0" encoding="utf-8"?>
<p:tagLst xmlns:a="http://schemas.openxmlformats.org/drawingml/2006/main" xmlns:r="http://schemas.openxmlformats.org/officeDocument/2006/relationships" xmlns:p="http://schemas.openxmlformats.org/presentationml/2006/main">
  <p:tag name="ROLE" val="websiteValue"/>
</p:tagLst>
</file>

<file path=ppt/tags/tag336.xml><?xml version="1.0" encoding="utf-8"?>
<p:tagLst xmlns:a="http://schemas.openxmlformats.org/drawingml/2006/main" xmlns:r="http://schemas.openxmlformats.org/officeDocument/2006/relationships" xmlns:p="http://schemas.openxmlformats.org/presentationml/2006/main">
  <p:tag name="ROLE" val="websiteName"/>
</p:tagLst>
</file>

<file path=ppt/tags/tag337.xml><?xml version="1.0" encoding="utf-8"?>
<p:tagLst xmlns:a="http://schemas.openxmlformats.org/drawingml/2006/main" xmlns:r="http://schemas.openxmlformats.org/officeDocument/2006/relationships" xmlns:p="http://schemas.openxmlformats.org/presentationml/2006/main">
  <p:tag name="ROLE" val="emailValue"/>
</p:tagLst>
</file>

<file path=ppt/tags/tag338.xml><?xml version="1.0" encoding="utf-8"?>
<p:tagLst xmlns:a="http://schemas.openxmlformats.org/drawingml/2006/main" xmlns:r="http://schemas.openxmlformats.org/officeDocument/2006/relationships" xmlns:p="http://schemas.openxmlformats.org/presentationml/2006/main">
  <p:tag name="ROLE" val="emailName"/>
</p:tagLst>
</file>

<file path=ppt/tags/tag339.xml><?xml version="1.0" encoding="utf-8"?>
<p:tagLst xmlns:a="http://schemas.openxmlformats.org/drawingml/2006/main" xmlns:r="http://schemas.openxmlformats.org/officeDocument/2006/relationships" xmlns:p="http://schemas.openxmlformats.org/presentationml/2006/main">
  <p:tag name="ROLE" val="phoneValue"/>
</p:tagLst>
</file>

<file path=ppt/tags/tag34.xml><?xml version="1.0" encoding="utf-8"?>
<p:tagLst xmlns:a="http://schemas.openxmlformats.org/drawingml/2006/main" xmlns:r="http://schemas.openxmlformats.org/officeDocument/2006/relationships" xmlns:p="http://schemas.openxmlformats.org/presentationml/2006/main">
  <p:tag name="ROLE" val="footer"/>
</p:tagLst>
</file>

<file path=ppt/tags/tag340.xml><?xml version="1.0" encoding="utf-8"?>
<p:tagLst xmlns:a="http://schemas.openxmlformats.org/drawingml/2006/main" xmlns:r="http://schemas.openxmlformats.org/officeDocument/2006/relationships" xmlns:p="http://schemas.openxmlformats.org/presentationml/2006/main">
  <p:tag name="ROLE" val="phoneName"/>
</p:tagLst>
</file>

<file path=ppt/tags/tag341.xml><?xml version="1.0" encoding="utf-8"?>
<p:tagLst xmlns:a="http://schemas.openxmlformats.org/drawingml/2006/main" xmlns:r="http://schemas.openxmlformats.org/officeDocument/2006/relationships" xmlns:p="http://schemas.openxmlformats.org/presentationml/2006/main">
  <p:tag name="ROLE" val="locationValue"/>
</p:tagLst>
</file>

<file path=ppt/tags/tag342.xml><?xml version="1.0" encoding="utf-8"?>
<p:tagLst xmlns:a="http://schemas.openxmlformats.org/drawingml/2006/main" xmlns:r="http://schemas.openxmlformats.org/officeDocument/2006/relationships" xmlns:p="http://schemas.openxmlformats.org/presentationml/2006/main">
  <p:tag name="ROLE" val="locationName"/>
</p:tagLst>
</file>

<file path=ppt/tags/tag343.xml><?xml version="1.0" encoding="utf-8"?>
<p:tagLst xmlns:a="http://schemas.openxmlformats.org/drawingml/2006/main" xmlns:r="http://schemas.openxmlformats.org/officeDocument/2006/relationships" xmlns:p="http://schemas.openxmlformats.org/presentationml/2006/main">
  <p:tag name="ROLE" val="footer"/>
</p:tagLst>
</file>

<file path=ppt/tags/tag344.xml><?xml version="1.0" encoding="utf-8"?>
<p:tagLst xmlns:a="http://schemas.openxmlformats.org/drawingml/2006/main" xmlns:r="http://schemas.openxmlformats.org/officeDocument/2006/relationships" xmlns:p="http://schemas.openxmlformats.org/presentationml/2006/main">
  <p:tag name="ROLE" val="title"/>
</p:tagLst>
</file>

<file path=ppt/tags/tag345.xml><?xml version="1.0" encoding="utf-8"?>
<p:tagLst xmlns:a="http://schemas.openxmlformats.org/drawingml/2006/main" xmlns:r="http://schemas.openxmlformats.org/officeDocument/2006/relationships" xmlns:p="http://schemas.openxmlformats.org/presentationml/2006/main">
  <p:tag name="ROLE" val="websiteValue"/>
</p:tagLst>
</file>

<file path=ppt/tags/tag346.xml><?xml version="1.0" encoding="utf-8"?>
<p:tagLst xmlns:a="http://schemas.openxmlformats.org/drawingml/2006/main" xmlns:r="http://schemas.openxmlformats.org/officeDocument/2006/relationships" xmlns:p="http://schemas.openxmlformats.org/presentationml/2006/main">
  <p:tag name="ROLE" val="websiteName"/>
</p:tagLst>
</file>

<file path=ppt/tags/tag347.xml><?xml version="1.0" encoding="utf-8"?>
<p:tagLst xmlns:a="http://schemas.openxmlformats.org/drawingml/2006/main" xmlns:r="http://schemas.openxmlformats.org/officeDocument/2006/relationships" xmlns:p="http://schemas.openxmlformats.org/presentationml/2006/main">
  <p:tag name="ROLE" val="emailValue"/>
</p:tagLst>
</file>

<file path=ppt/tags/tag348.xml><?xml version="1.0" encoding="utf-8"?>
<p:tagLst xmlns:a="http://schemas.openxmlformats.org/drawingml/2006/main" xmlns:r="http://schemas.openxmlformats.org/officeDocument/2006/relationships" xmlns:p="http://schemas.openxmlformats.org/presentationml/2006/main">
  <p:tag name="ROLE" val="emailName"/>
</p:tagLst>
</file>

<file path=ppt/tags/tag349.xml><?xml version="1.0" encoding="utf-8"?>
<p:tagLst xmlns:a="http://schemas.openxmlformats.org/drawingml/2006/main" xmlns:r="http://schemas.openxmlformats.org/officeDocument/2006/relationships" xmlns:p="http://schemas.openxmlformats.org/presentationml/2006/main">
  <p:tag name="ROLE" val="phoneValue"/>
</p:tagLst>
</file>

<file path=ppt/tags/tag35.xml><?xml version="1.0" encoding="utf-8"?>
<p:tagLst xmlns:a="http://schemas.openxmlformats.org/drawingml/2006/main" xmlns:r="http://schemas.openxmlformats.org/officeDocument/2006/relationships" xmlns:p="http://schemas.openxmlformats.org/presentationml/2006/main">
  <p:tag name="ROLE" val="subtitle1"/>
</p:tagLst>
</file>

<file path=ppt/tags/tag350.xml><?xml version="1.0" encoding="utf-8"?>
<p:tagLst xmlns:a="http://schemas.openxmlformats.org/drawingml/2006/main" xmlns:r="http://schemas.openxmlformats.org/officeDocument/2006/relationships" xmlns:p="http://schemas.openxmlformats.org/presentationml/2006/main">
  <p:tag name="ROLE" val="phoneName"/>
</p:tagLst>
</file>

<file path=ppt/tags/tag351.xml><?xml version="1.0" encoding="utf-8"?>
<p:tagLst xmlns:a="http://schemas.openxmlformats.org/drawingml/2006/main" xmlns:r="http://schemas.openxmlformats.org/officeDocument/2006/relationships" xmlns:p="http://schemas.openxmlformats.org/presentationml/2006/main">
  <p:tag name="ROLE" val="locationValue"/>
</p:tagLst>
</file>

<file path=ppt/tags/tag352.xml><?xml version="1.0" encoding="utf-8"?>
<p:tagLst xmlns:a="http://schemas.openxmlformats.org/drawingml/2006/main" xmlns:r="http://schemas.openxmlformats.org/officeDocument/2006/relationships" xmlns:p="http://schemas.openxmlformats.org/presentationml/2006/main">
  <p:tag name="ROLE" val="locationName"/>
</p:tagLst>
</file>

<file path=ppt/tags/tag353.xml><?xml version="1.0" encoding="utf-8"?>
<p:tagLst xmlns:a="http://schemas.openxmlformats.org/drawingml/2006/main" xmlns:r="http://schemas.openxmlformats.org/officeDocument/2006/relationships" xmlns:p="http://schemas.openxmlformats.org/presentationml/2006/main">
  <p:tag name="ROLE" val="footer"/>
</p:tagLst>
</file>

<file path=ppt/tags/tag354.xml><?xml version="1.0" encoding="utf-8"?>
<p:tagLst xmlns:a="http://schemas.openxmlformats.org/drawingml/2006/main" xmlns:r="http://schemas.openxmlformats.org/officeDocument/2006/relationships" xmlns:p="http://schemas.openxmlformats.org/presentationml/2006/main">
  <p:tag name="ROLE" val="textplaceholder1"/>
</p:tagLst>
</file>

<file path=ppt/tags/tag355.xml><?xml version="1.0" encoding="utf-8"?>
<p:tagLst xmlns:a="http://schemas.openxmlformats.org/drawingml/2006/main" xmlns:r="http://schemas.openxmlformats.org/officeDocument/2006/relationships" xmlns:p="http://schemas.openxmlformats.org/presentationml/2006/main">
  <p:tag name="ROLE" val="title"/>
</p:tagLst>
</file>

<file path=ppt/tags/tag356.xml><?xml version="1.0" encoding="utf-8"?>
<p:tagLst xmlns:a="http://schemas.openxmlformats.org/drawingml/2006/main" xmlns:r="http://schemas.openxmlformats.org/officeDocument/2006/relationships" xmlns:p="http://schemas.openxmlformats.org/presentationml/2006/main">
  <p:tag name="ROLE" val="footer"/>
</p:tagLst>
</file>

<file path=ppt/tags/tag357.xml><?xml version="1.0" encoding="utf-8"?>
<p:tagLst xmlns:a="http://schemas.openxmlformats.org/drawingml/2006/main" xmlns:r="http://schemas.openxmlformats.org/officeDocument/2006/relationships" xmlns:p="http://schemas.openxmlformats.org/presentationml/2006/main">
  <p:tag name="ROLE" val="textplaceholder1"/>
</p:tagLst>
</file>

<file path=ppt/tags/tag358.xml><?xml version="1.0" encoding="utf-8"?>
<p:tagLst xmlns:a="http://schemas.openxmlformats.org/drawingml/2006/main" xmlns:r="http://schemas.openxmlformats.org/officeDocument/2006/relationships" xmlns:p="http://schemas.openxmlformats.org/presentationml/2006/main">
  <p:tag name="ROLE" val="title"/>
</p:tagLst>
</file>

<file path=ppt/tags/tag359.xml><?xml version="1.0" encoding="utf-8"?>
<p:tagLst xmlns:a="http://schemas.openxmlformats.org/drawingml/2006/main" xmlns:r="http://schemas.openxmlformats.org/officeDocument/2006/relationships" xmlns:p="http://schemas.openxmlformats.org/presentationml/2006/main">
  <p:tag name="ROLE" val="footer"/>
</p:tagLst>
</file>

<file path=ppt/tags/tag36.xml><?xml version="1.0" encoding="utf-8"?>
<p:tagLst xmlns:a="http://schemas.openxmlformats.org/drawingml/2006/main" xmlns:r="http://schemas.openxmlformats.org/officeDocument/2006/relationships" xmlns:p="http://schemas.openxmlformats.org/presentationml/2006/main">
  <p:tag name="ROLE" val="subtitle4"/>
</p:tagLst>
</file>

<file path=ppt/tags/tag36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361.xml><?xml version="1.0" encoding="utf-8"?>
<p:tagLst xmlns:a="http://schemas.openxmlformats.org/drawingml/2006/main" xmlns:r="http://schemas.openxmlformats.org/officeDocument/2006/relationships" xmlns:p="http://schemas.openxmlformats.org/presentationml/2006/main">
  <p:tag name="ROLE" val="title"/>
</p:tagLst>
</file>

<file path=ppt/tags/tag362.xml><?xml version="1.0" encoding="utf-8"?>
<p:tagLst xmlns:a="http://schemas.openxmlformats.org/drawingml/2006/main" xmlns:r="http://schemas.openxmlformats.org/officeDocument/2006/relationships" xmlns:p="http://schemas.openxmlformats.org/presentationml/2006/main">
  <p:tag name="ROLE" val="footer"/>
</p:tagLst>
</file>

<file path=ppt/tags/tag363.xml><?xml version="1.0" encoding="utf-8"?>
<p:tagLst xmlns:a="http://schemas.openxmlformats.org/drawingml/2006/main" xmlns:r="http://schemas.openxmlformats.org/officeDocument/2006/relationships" xmlns:p="http://schemas.openxmlformats.org/presentationml/2006/main">
  <p:tag name="ROLE" val="textplaceholder1"/>
</p:tagLst>
</file>

<file path=ppt/tags/tag364.xml><?xml version="1.0" encoding="utf-8"?>
<p:tagLst xmlns:a="http://schemas.openxmlformats.org/drawingml/2006/main" xmlns:r="http://schemas.openxmlformats.org/officeDocument/2006/relationships" xmlns:p="http://schemas.openxmlformats.org/presentationml/2006/main">
  <p:tag name="ROLE" val="subtitle1"/>
</p:tagLst>
</file>

<file path=ppt/tags/tag365.xml><?xml version="1.0" encoding="utf-8"?>
<p:tagLst xmlns:a="http://schemas.openxmlformats.org/drawingml/2006/main" xmlns:r="http://schemas.openxmlformats.org/officeDocument/2006/relationships" xmlns:p="http://schemas.openxmlformats.org/presentationml/2006/main">
  <p:tag name="ROLE" val="title"/>
</p:tagLst>
</file>

<file path=ppt/tags/tag366.xml><?xml version="1.0" encoding="utf-8"?>
<p:tagLst xmlns:a="http://schemas.openxmlformats.org/drawingml/2006/main" xmlns:r="http://schemas.openxmlformats.org/officeDocument/2006/relationships" xmlns:p="http://schemas.openxmlformats.org/presentationml/2006/main">
  <p:tag name="ROLE" val="description1"/>
</p:tagLst>
</file>

<file path=ppt/tags/tag367.xml><?xml version="1.0" encoding="utf-8"?>
<p:tagLst xmlns:a="http://schemas.openxmlformats.org/drawingml/2006/main" xmlns:r="http://schemas.openxmlformats.org/officeDocument/2006/relationships" xmlns:p="http://schemas.openxmlformats.org/presentationml/2006/main">
  <p:tag name="ROLE" val="footer"/>
</p:tagLst>
</file>

<file path=ppt/tags/tag368.xml><?xml version="1.0" encoding="utf-8"?>
<p:tagLst xmlns:a="http://schemas.openxmlformats.org/drawingml/2006/main" xmlns:r="http://schemas.openxmlformats.org/officeDocument/2006/relationships" xmlns:p="http://schemas.openxmlformats.org/presentationml/2006/main">
  <p:tag name="ROLE" val="subtitle1"/>
</p:tagLst>
</file>

<file path=ppt/tags/tag369.xml><?xml version="1.0" encoding="utf-8"?>
<p:tagLst xmlns:a="http://schemas.openxmlformats.org/drawingml/2006/main" xmlns:r="http://schemas.openxmlformats.org/officeDocument/2006/relationships" xmlns:p="http://schemas.openxmlformats.org/presentationml/2006/main">
  <p:tag name="ROLE" val="title"/>
</p:tagLst>
</file>

<file path=ppt/tags/tag37.xml><?xml version="1.0" encoding="utf-8"?>
<p:tagLst xmlns:a="http://schemas.openxmlformats.org/drawingml/2006/main" xmlns:r="http://schemas.openxmlformats.org/officeDocument/2006/relationships" xmlns:p="http://schemas.openxmlformats.org/presentationml/2006/main">
  <p:tag name="ROLE" val="subtitle2"/>
</p:tagLst>
</file>

<file path=ppt/tags/tag37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371.xml><?xml version="1.0" encoding="utf-8"?>
<p:tagLst xmlns:a="http://schemas.openxmlformats.org/drawingml/2006/main" xmlns:r="http://schemas.openxmlformats.org/officeDocument/2006/relationships" xmlns:p="http://schemas.openxmlformats.org/presentationml/2006/main">
  <p:tag name="ROLE" val="subtitle2"/>
</p:tagLst>
</file>

<file path=ppt/tags/tag372.xml><?xml version="1.0" encoding="utf-8"?>
<p:tagLst xmlns:a="http://schemas.openxmlformats.org/drawingml/2006/main" xmlns:r="http://schemas.openxmlformats.org/officeDocument/2006/relationships" xmlns:p="http://schemas.openxmlformats.org/presentationml/2006/main">
  <p:tag name="ROLE" val="textplaceholder2"/>
</p:tagLst>
</file>

<file path=ppt/tags/tag373.xml><?xml version="1.0" encoding="utf-8"?>
<p:tagLst xmlns:a="http://schemas.openxmlformats.org/drawingml/2006/main" xmlns:r="http://schemas.openxmlformats.org/officeDocument/2006/relationships" xmlns:p="http://schemas.openxmlformats.org/presentationml/2006/main">
  <p:tag name="ROLE" val="subtitle3"/>
</p:tagLst>
</file>

<file path=ppt/tags/tag374.xml><?xml version="1.0" encoding="utf-8"?>
<p:tagLst xmlns:a="http://schemas.openxmlformats.org/drawingml/2006/main" xmlns:r="http://schemas.openxmlformats.org/officeDocument/2006/relationships" xmlns:p="http://schemas.openxmlformats.org/presentationml/2006/main">
  <p:tag name="ROLE" val="textplaceholder3"/>
</p:tagLst>
</file>

<file path=ppt/tags/tag375.xml><?xml version="1.0" encoding="utf-8"?>
<p:tagLst xmlns:a="http://schemas.openxmlformats.org/drawingml/2006/main" xmlns:r="http://schemas.openxmlformats.org/officeDocument/2006/relationships" xmlns:p="http://schemas.openxmlformats.org/presentationml/2006/main">
  <p:tag name="ROLE" val="footer"/>
</p:tagLst>
</file>

<file path=ppt/tags/tag376.xml><?xml version="1.0" encoding="utf-8"?>
<p:tagLst xmlns:a="http://schemas.openxmlformats.org/drawingml/2006/main" xmlns:r="http://schemas.openxmlformats.org/officeDocument/2006/relationships" xmlns:p="http://schemas.openxmlformats.org/presentationml/2006/main">
  <p:tag name="ROLE" val="subtitle1"/>
</p:tagLst>
</file>

<file path=ppt/tags/tag377.xml><?xml version="1.0" encoding="utf-8"?>
<p:tagLst xmlns:a="http://schemas.openxmlformats.org/drawingml/2006/main" xmlns:r="http://schemas.openxmlformats.org/officeDocument/2006/relationships" xmlns:p="http://schemas.openxmlformats.org/presentationml/2006/main">
  <p:tag name="ROLE" val="title"/>
</p:tagLst>
</file>

<file path=ppt/tags/tag378.xml><?xml version="1.0" encoding="utf-8"?>
<p:tagLst xmlns:a="http://schemas.openxmlformats.org/drawingml/2006/main" xmlns:r="http://schemas.openxmlformats.org/officeDocument/2006/relationships" xmlns:p="http://schemas.openxmlformats.org/presentationml/2006/main">
  <p:tag name="ROLE" val="textplaceholder1"/>
</p:tagLst>
</file>

<file path=ppt/tags/tag379.xml><?xml version="1.0" encoding="utf-8"?>
<p:tagLst xmlns:a="http://schemas.openxmlformats.org/drawingml/2006/main" xmlns:r="http://schemas.openxmlformats.org/officeDocument/2006/relationships" xmlns:p="http://schemas.openxmlformats.org/presentationml/2006/main">
  <p:tag name="ROLE" val="subtitle2"/>
</p:tagLst>
</file>

<file path=ppt/tags/tag38.xml><?xml version="1.0" encoding="utf-8"?>
<p:tagLst xmlns:a="http://schemas.openxmlformats.org/drawingml/2006/main" xmlns:r="http://schemas.openxmlformats.org/officeDocument/2006/relationships" xmlns:p="http://schemas.openxmlformats.org/presentationml/2006/main">
  <p:tag name="ROLE" val="subtitle5"/>
</p:tagLst>
</file>

<file path=ppt/tags/tag380.xml><?xml version="1.0" encoding="utf-8"?>
<p:tagLst xmlns:a="http://schemas.openxmlformats.org/drawingml/2006/main" xmlns:r="http://schemas.openxmlformats.org/officeDocument/2006/relationships" xmlns:p="http://schemas.openxmlformats.org/presentationml/2006/main">
  <p:tag name="ROLE" val="textplaceholder2"/>
</p:tagLst>
</file>

<file path=ppt/tags/tag381.xml><?xml version="1.0" encoding="utf-8"?>
<p:tagLst xmlns:a="http://schemas.openxmlformats.org/drawingml/2006/main" xmlns:r="http://schemas.openxmlformats.org/officeDocument/2006/relationships" xmlns:p="http://schemas.openxmlformats.org/presentationml/2006/main">
  <p:tag name="ROLE" val="subtitle4"/>
</p:tagLst>
</file>

<file path=ppt/tags/tag382.xml><?xml version="1.0" encoding="utf-8"?>
<p:tagLst xmlns:a="http://schemas.openxmlformats.org/drawingml/2006/main" xmlns:r="http://schemas.openxmlformats.org/officeDocument/2006/relationships" xmlns:p="http://schemas.openxmlformats.org/presentationml/2006/main">
  <p:tag name="ROLE" val="textplaceholder4"/>
</p:tagLst>
</file>

<file path=ppt/tags/tag383.xml><?xml version="1.0" encoding="utf-8"?>
<p:tagLst xmlns:a="http://schemas.openxmlformats.org/drawingml/2006/main" xmlns:r="http://schemas.openxmlformats.org/officeDocument/2006/relationships" xmlns:p="http://schemas.openxmlformats.org/presentationml/2006/main">
  <p:tag name="ROLE" val="subtitle3"/>
</p:tagLst>
</file>

<file path=ppt/tags/tag384.xml><?xml version="1.0" encoding="utf-8"?>
<p:tagLst xmlns:a="http://schemas.openxmlformats.org/drawingml/2006/main" xmlns:r="http://schemas.openxmlformats.org/officeDocument/2006/relationships" xmlns:p="http://schemas.openxmlformats.org/presentationml/2006/main">
  <p:tag name="ROLE" val="textplaceholder3"/>
</p:tagLst>
</file>

<file path=ppt/tags/tag385.xml><?xml version="1.0" encoding="utf-8"?>
<p:tagLst xmlns:a="http://schemas.openxmlformats.org/drawingml/2006/main" xmlns:r="http://schemas.openxmlformats.org/officeDocument/2006/relationships" xmlns:p="http://schemas.openxmlformats.org/presentationml/2006/main">
  <p:tag name="ROLE" val="footer"/>
</p:tagLst>
</file>

<file path=ppt/tags/tag386.xml><?xml version="1.0" encoding="utf-8"?>
<p:tagLst xmlns:a="http://schemas.openxmlformats.org/drawingml/2006/main" xmlns:r="http://schemas.openxmlformats.org/officeDocument/2006/relationships" xmlns:p="http://schemas.openxmlformats.org/presentationml/2006/main">
  <p:tag name="ROLE" val="title"/>
</p:tagLst>
</file>

<file path=ppt/tags/tag387.xml><?xml version="1.0" encoding="utf-8"?>
<p:tagLst xmlns:a="http://schemas.openxmlformats.org/drawingml/2006/main" xmlns:r="http://schemas.openxmlformats.org/officeDocument/2006/relationships" xmlns:p="http://schemas.openxmlformats.org/presentationml/2006/main">
  <p:tag name="ROLE" val="subtitle1"/>
</p:tagLst>
</file>

<file path=ppt/tags/tag388.xml><?xml version="1.0" encoding="utf-8"?>
<p:tagLst xmlns:a="http://schemas.openxmlformats.org/drawingml/2006/main" xmlns:r="http://schemas.openxmlformats.org/officeDocument/2006/relationships" xmlns:p="http://schemas.openxmlformats.org/presentationml/2006/main">
  <p:tag name="ROLE" val="description1"/>
</p:tagLst>
</file>

<file path=ppt/tags/tag389.xml><?xml version="1.0" encoding="utf-8"?>
<p:tagLst xmlns:a="http://schemas.openxmlformats.org/drawingml/2006/main" xmlns:r="http://schemas.openxmlformats.org/officeDocument/2006/relationships" xmlns:p="http://schemas.openxmlformats.org/presentationml/2006/main">
  <p:tag name="ROLE" val="description2"/>
</p:tagLst>
</file>

<file path=ppt/tags/tag39.xml><?xml version="1.0" encoding="utf-8"?>
<p:tagLst xmlns:a="http://schemas.openxmlformats.org/drawingml/2006/main" xmlns:r="http://schemas.openxmlformats.org/officeDocument/2006/relationships" xmlns:p="http://schemas.openxmlformats.org/presentationml/2006/main">
  <p:tag name="ROLE" val="subtitle3"/>
</p:tagLst>
</file>

<file path=ppt/tags/tag390.xml><?xml version="1.0" encoding="utf-8"?>
<p:tagLst xmlns:a="http://schemas.openxmlformats.org/drawingml/2006/main" xmlns:r="http://schemas.openxmlformats.org/officeDocument/2006/relationships" xmlns:p="http://schemas.openxmlformats.org/presentationml/2006/main">
  <p:tag name="ROLE" val="subtitle2"/>
</p:tagLst>
</file>

<file path=ppt/tags/tag391.xml><?xml version="1.0" encoding="utf-8"?>
<p:tagLst xmlns:a="http://schemas.openxmlformats.org/drawingml/2006/main" xmlns:r="http://schemas.openxmlformats.org/officeDocument/2006/relationships" xmlns:p="http://schemas.openxmlformats.org/presentationml/2006/main">
  <p:tag name="ROLE" val="description3"/>
</p:tagLst>
</file>

<file path=ppt/tags/tag392.xml><?xml version="1.0" encoding="utf-8"?>
<p:tagLst xmlns:a="http://schemas.openxmlformats.org/drawingml/2006/main" xmlns:r="http://schemas.openxmlformats.org/officeDocument/2006/relationships" xmlns:p="http://schemas.openxmlformats.org/presentationml/2006/main">
  <p:tag name="ROLE" val="subtitle3"/>
</p:tagLst>
</file>

<file path=ppt/tags/tag393.xml><?xml version="1.0" encoding="utf-8"?>
<p:tagLst xmlns:a="http://schemas.openxmlformats.org/drawingml/2006/main" xmlns:r="http://schemas.openxmlformats.org/officeDocument/2006/relationships" xmlns:p="http://schemas.openxmlformats.org/presentationml/2006/main">
  <p:tag name="ROLE" val="description4"/>
</p:tagLst>
</file>

<file path=ppt/tags/tag394.xml><?xml version="1.0" encoding="utf-8"?>
<p:tagLst xmlns:a="http://schemas.openxmlformats.org/drawingml/2006/main" xmlns:r="http://schemas.openxmlformats.org/officeDocument/2006/relationships" xmlns:p="http://schemas.openxmlformats.org/presentationml/2006/main">
  <p:tag name="ROLE" val="subtitle4"/>
</p:tagLst>
</file>

<file path=ppt/tags/tag395.xml><?xml version="1.0" encoding="utf-8"?>
<p:tagLst xmlns:a="http://schemas.openxmlformats.org/drawingml/2006/main" xmlns:r="http://schemas.openxmlformats.org/officeDocument/2006/relationships" xmlns:p="http://schemas.openxmlformats.org/presentationml/2006/main">
  <p:tag name="ROLE" val="description5"/>
</p:tagLst>
</file>

<file path=ppt/tags/tag396.xml><?xml version="1.0" encoding="utf-8"?>
<p:tagLst xmlns:a="http://schemas.openxmlformats.org/drawingml/2006/main" xmlns:r="http://schemas.openxmlformats.org/officeDocument/2006/relationships" xmlns:p="http://schemas.openxmlformats.org/presentationml/2006/main">
  <p:tag name="ROLE" val="subtitle5"/>
</p:tagLst>
</file>

<file path=ppt/tags/tag397.xml><?xml version="1.0" encoding="utf-8"?>
<p:tagLst xmlns:a="http://schemas.openxmlformats.org/drawingml/2006/main" xmlns:r="http://schemas.openxmlformats.org/officeDocument/2006/relationships" xmlns:p="http://schemas.openxmlformats.org/presentationml/2006/main">
  <p:tag name="ROLE" val="description6"/>
</p:tagLst>
</file>

<file path=ppt/tags/tag398.xml><?xml version="1.0" encoding="utf-8"?>
<p:tagLst xmlns:a="http://schemas.openxmlformats.org/drawingml/2006/main" xmlns:r="http://schemas.openxmlformats.org/officeDocument/2006/relationships" xmlns:p="http://schemas.openxmlformats.org/presentationml/2006/main">
  <p:tag name="ROLE" val="subtitle6"/>
</p:tagLst>
</file>

<file path=ppt/tags/tag399.xml><?xml version="1.0" encoding="utf-8"?>
<p:tagLst xmlns:a="http://schemas.openxmlformats.org/drawingml/2006/main" xmlns:r="http://schemas.openxmlformats.org/officeDocument/2006/relationships" xmlns:p="http://schemas.openxmlformats.org/presentationml/2006/main">
  <p:tag name="ROLE" val="description7"/>
</p:tagLst>
</file>

<file path=ppt/tags/tag4.xml><?xml version="1.0" encoding="utf-8"?>
<p:tagLst xmlns:a="http://schemas.openxmlformats.org/drawingml/2006/main" xmlns:r="http://schemas.openxmlformats.org/officeDocument/2006/relationships" xmlns:p="http://schemas.openxmlformats.org/presentationml/2006/main">
  <p:tag name="ROLE" val="subtitle1"/>
</p:tagLst>
</file>

<file path=ppt/tags/tag40.xml><?xml version="1.0" encoding="utf-8"?>
<p:tagLst xmlns:a="http://schemas.openxmlformats.org/drawingml/2006/main" xmlns:r="http://schemas.openxmlformats.org/officeDocument/2006/relationships" xmlns:p="http://schemas.openxmlformats.org/presentationml/2006/main">
  <p:tag name="ROLE" val="subtitle6"/>
</p:tagLst>
</file>

<file path=ppt/tags/tag400.xml><?xml version="1.0" encoding="utf-8"?>
<p:tagLst xmlns:a="http://schemas.openxmlformats.org/drawingml/2006/main" xmlns:r="http://schemas.openxmlformats.org/officeDocument/2006/relationships" xmlns:p="http://schemas.openxmlformats.org/presentationml/2006/main">
  <p:tag name="ROLE" val="subtitle7"/>
</p:tagLst>
</file>

<file path=ppt/tags/tag401.xml><?xml version="1.0" encoding="utf-8"?>
<p:tagLst xmlns:a="http://schemas.openxmlformats.org/drawingml/2006/main" xmlns:r="http://schemas.openxmlformats.org/officeDocument/2006/relationships" xmlns:p="http://schemas.openxmlformats.org/presentationml/2006/main">
  <p:tag name="ROLE" val="footer"/>
</p:tagLst>
</file>

<file path=ppt/tags/tag402.xml><?xml version="1.0" encoding="utf-8"?>
<p:tagLst xmlns:a="http://schemas.openxmlformats.org/drawingml/2006/main" xmlns:r="http://schemas.openxmlformats.org/officeDocument/2006/relationships" xmlns:p="http://schemas.openxmlformats.org/presentationml/2006/main">
  <p:tag name="ROLE" val="title"/>
</p:tagLst>
</file>

<file path=ppt/tags/tag403.xml><?xml version="1.0" encoding="utf-8"?>
<p:tagLst xmlns:a="http://schemas.openxmlformats.org/drawingml/2006/main" xmlns:r="http://schemas.openxmlformats.org/officeDocument/2006/relationships" xmlns:p="http://schemas.openxmlformats.org/presentationml/2006/main">
  <p:tag name="ROLE" val="footer"/>
</p:tagLst>
</file>

<file path=ppt/tags/tag404.xml><?xml version="1.0" encoding="utf-8"?>
<p:tagLst xmlns:a="http://schemas.openxmlformats.org/drawingml/2006/main" xmlns:r="http://schemas.openxmlformats.org/officeDocument/2006/relationships" xmlns:p="http://schemas.openxmlformats.org/presentationml/2006/main">
  <p:tag name="ROLE" val="subtitle1"/>
</p:tagLst>
</file>

<file path=ppt/tags/tag405.xml><?xml version="1.0" encoding="utf-8"?>
<p:tagLst xmlns:a="http://schemas.openxmlformats.org/drawingml/2006/main" xmlns:r="http://schemas.openxmlformats.org/officeDocument/2006/relationships" xmlns:p="http://schemas.openxmlformats.org/presentationml/2006/main">
  <p:tag name="ROLE" val="title"/>
</p:tagLst>
</file>

<file path=ppt/tags/tag406.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07.xml><?xml version="1.0" encoding="utf-8"?>
<p:tagLst xmlns:a="http://schemas.openxmlformats.org/drawingml/2006/main" xmlns:r="http://schemas.openxmlformats.org/officeDocument/2006/relationships" xmlns:p="http://schemas.openxmlformats.org/presentationml/2006/main">
  <p:tag name="ROLE" val="footer"/>
</p:tagLst>
</file>

<file path=ppt/tags/tag408.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09.xml><?xml version="1.0" encoding="utf-8"?>
<p:tagLst xmlns:a="http://schemas.openxmlformats.org/drawingml/2006/main" xmlns:r="http://schemas.openxmlformats.org/officeDocument/2006/relationships" xmlns:p="http://schemas.openxmlformats.org/presentationml/2006/main">
  <p:tag name="ROLE" val="subtitle1"/>
</p:tagLst>
</file>

<file path=ppt/tags/tag41.xml><?xml version="1.0" encoding="utf-8"?>
<p:tagLst xmlns:a="http://schemas.openxmlformats.org/drawingml/2006/main" xmlns:r="http://schemas.openxmlformats.org/officeDocument/2006/relationships" xmlns:p="http://schemas.openxmlformats.org/presentationml/2006/main">
  <p:tag name="ROLE" val="subtitle7"/>
</p:tagLst>
</file>

<file path=ppt/tags/tag410.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11.xml><?xml version="1.0" encoding="utf-8"?>
<p:tagLst xmlns:a="http://schemas.openxmlformats.org/drawingml/2006/main" xmlns:r="http://schemas.openxmlformats.org/officeDocument/2006/relationships" xmlns:p="http://schemas.openxmlformats.org/presentationml/2006/main">
  <p:tag name="ROLE" val="subtitle2"/>
</p:tagLst>
</file>

<file path=ppt/tags/tag412.xml><?xml version="1.0" encoding="utf-8"?>
<p:tagLst xmlns:a="http://schemas.openxmlformats.org/drawingml/2006/main" xmlns:r="http://schemas.openxmlformats.org/officeDocument/2006/relationships" xmlns:p="http://schemas.openxmlformats.org/presentationml/2006/main">
  <p:tag name="ROLE" val="textplaceholder3"/>
</p:tagLst>
</file>

<file path=ppt/tags/tag413.xml><?xml version="1.0" encoding="utf-8"?>
<p:tagLst xmlns:a="http://schemas.openxmlformats.org/drawingml/2006/main" xmlns:r="http://schemas.openxmlformats.org/officeDocument/2006/relationships" xmlns:p="http://schemas.openxmlformats.org/presentationml/2006/main">
  <p:tag name="ROLE" val="subtitle3"/>
</p:tagLst>
</file>

<file path=ppt/tags/tag414.xml><?xml version="1.0" encoding="utf-8"?>
<p:tagLst xmlns:a="http://schemas.openxmlformats.org/drawingml/2006/main" xmlns:r="http://schemas.openxmlformats.org/officeDocument/2006/relationships" xmlns:p="http://schemas.openxmlformats.org/presentationml/2006/main">
  <p:tag name="ROLE" val="value1"/>
</p:tagLst>
</file>

<file path=ppt/tags/tag415.xml><?xml version="1.0" encoding="utf-8"?>
<p:tagLst xmlns:a="http://schemas.openxmlformats.org/drawingml/2006/main" xmlns:r="http://schemas.openxmlformats.org/officeDocument/2006/relationships" xmlns:p="http://schemas.openxmlformats.org/presentationml/2006/main">
  <p:tag name="ROLE" val="title"/>
</p:tagLst>
</file>

<file path=ppt/tags/tag416.xml><?xml version="1.0" encoding="utf-8"?>
<p:tagLst xmlns:a="http://schemas.openxmlformats.org/drawingml/2006/main" xmlns:r="http://schemas.openxmlformats.org/officeDocument/2006/relationships" xmlns:p="http://schemas.openxmlformats.org/presentationml/2006/main">
  <p:tag name="ROLE" val="value2"/>
</p:tagLst>
</file>

<file path=ppt/tags/tag417.xml><?xml version="1.0" encoding="utf-8"?>
<p:tagLst xmlns:a="http://schemas.openxmlformats.org/drawingml/2006/main" xmlns:r="http://schemas.openxmlformats.org/officeDocument/2006/relationships" xmlns:p="http://schemas.openxmlformats.org/presentationml/2006/main">
  <p:tag name="ROLE" val="value3"/>
</p:tagLst>
</file>

<file path=ppt/tags/tag418.xml><?xml version="1.0" encoding="utf-8"?>
<p:tagLst xmlns:a="http://schemas.openxmlformats.org/drawingml/2006/main" xmlns:r="http://schemas.openxmlformats.org/officeDocument/2006/relationships" xmlns:p="http://schemas.openxmlformats.org/presentationml/2006/main">
  <p:tag name="ROLE" val="footer"/>
</p:tagLst>
</file>

<file path=ppt/tags/tag419.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2.xml><?xml version="1.0" encoding="utf-8"?>
<p:tagLst xmlns:a="http://schemas.openxmlformats.org/drawingml/2006/main" xmlns:r="http://schemas.openxmlformats.org/officeDocument/2006/relationships" xmlns:p="http://schemas.openxmlformats.org/presentationml/2006/main">
  <p:tag name="ROLE" val="subtitle8"/>
</p:tagLst>
</file>

<file path=ppt/tags/tag420.xml><?xml version="1.0" encoding="utf-8"?>
<p:tagLst xmlns:a="http://schemas.openxmlformats.org/drawingml/2006/main" xmlns:r="http://schemas.openxmlformats.org/officeDocument/2006/relationships" xmlns:p="http://schemas.openxmlformats.org/presentationml/2006/main">
  <p:tag name="ROLE" val="subtitle1"/>
</p:tagLst>
</file>

<file path=ppt/tags/tag421.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22.xml><?xml version="1.0" encoding="utf-8"?>
<p:tagLst xmlns:a="http://schemas.openxmlformats.org/drawingml/2006/main" xmlns:r="http://schemas.openxmlformats.org/officeDocument/2006/relationships" xmlns:p="http://schemas.openxmlformats.org/presentationml/2006/main">
  <p:tag name="ROLE" val="subtitle2"/>
</p:tagLst>
</file>

<file path=ppt/tags/tag423.xml><?xml version="1.0" encoding="utf-8"?>
<p:tagLst xmlns:a="http://schemas.openxmlformats.org/drawingml/2006/main" xmlns:r="http://schemas.openxmlformats.org/officeDocument/2006/relationships" xmlns:p="http://schemas.openxmlformats.org/presentationml/2006/main">
  <p:tag name="ROLE" val="textplaceholder3"/>
</p:tagLst>
</file>

<file path=ppt/tags/tag424.xml><?xml version="1.0" encoding="utf-8"?>
<p:tagLst xmlns:a="http://schemas.openxmlformats.org/drawingml/2006/main" xmlns:r="http://schemas.openxmlformats.org/officeDocument/2006/relationships" xmlns:p="http://schemas.openxmlformats.org/presentationml/2006/main">
  <p:tag name="ROLE" val="subtitle3"/>
</p:tagLst>
</file>

<file path=ppt/tags/tag425.xml><?xml version="1.0" encoding="utf-8"?>
<p:tagLst xmlns:a="http://schemas.openxmlformats.org/drawingml/2006/main" xmlns:r="http://schemas.openxmlformats.org/officeDocument/2006/relationships" xmlns:p="http://schemas.openxmlformats.org/presentationml/2006/main">
  <p:tag name="ROLE" val="title"/>
</p:tagLst>
</file>

<file path=ppt/tags/tag426.xml><?xml version="1.0" encoding="utf-8"?>
<p:tagLst xmlns:a="http://schemas.openxmlformats.org/drawingml/2006/main" xmlns:r="http://schemas.openxmlformats.org/officeDocument/2006/relationships" xmlns:p="http://schemas.openxmlformats.org/presentationml/2006/main">
  <p:tag name="ROLE" val="value1"/>
</p:tagLst>
</file>

<file path=ppt/tags/tag427.xml><?xml version="1.0" encoding="utf-8"?>
<p:tagLst xmlns:a="http://schemas.openxmlformats.org/drawingml/2006/main" xmlns:r="http://schemas.openxmlformats.org/officeDocument/2006/relationships" xmlns:p="http://schemas.openxmlformats.org/presentationml/2006/main">
  <p:tag name="ROLE" val="value2"/>
</p:tagLst>
</file>

<file path=ppt/tags/tag428.xml><?xml version="1.0" encoding="utf-8"?>
<p:tagLst xmlns:a="http://schemas.openxmlformats.org/drawingml/2006/main" xmlns:r="http://schemas.openxmlformats.org/officeDocument/2006/relationships" xmlns:p="http://schemas.openxmlformats.org/presentationml/2006/main">
  <p:tag name="ROLE" val="value3"/>
</p:tagLst>
</file>

<file path=ppt/tags/tag429.xml><?xml version="1.0" encoding="utf-8"?>
<p:tagLst xmlns:a="http://schemas.openxmlformats.org/drawingml/2006/main" xmlns:r="http://schemas.openxmlformats.org/officeDocument/2006/relationships" xmlns:p="http://schemas.openxmlformats.org/presentationml/2006/main">
  <p:tag name="ROLE" val="footer"/>
</p:tagLst>
</file>

<file path=ppt/tags/tag43.xml><?xml version="1.0" encoding="utf-8"?>
<p:tagLst xmlns:a="http://schemas.openxmlformats.org/drawingml/2006/main" xmlns:r="http://schemas.openxmlformats.org/officeDocument/2006/relationships" xmlns:p="http://schemas.openxmlformats.org/presentationml/2006/main">
  <p:tag name="ROLE" val="title"/>
</p:tagLst>
</file>

<file path=ppt/tags/tag43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31.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32.xml><?xml version="1.0" encoding="utf-8"?>
<p:tagLst xmlns:a="http://schemas.openxmlformats.org/drawingml/2006/main" xmlns:r="http://schemas.openxmlformats.org/officeDocument/2006/relationships" xmlns:p="http://schemas.openxmlformats.org/presentationml/2006/main">
  <p:tag name="ROLE" val="textplaceholder3"/>
</p:tagLst>
</file>

<file path=ppt/tags/tag433.xml><?xml version="1.0" encoding="utf-8"?>
<p:tagLst xmlns:a="http://schemas.openxmlformats.org/drawingml/2006/main" xmlns:r="http://schemas.openxmlformats.org/officeDocument/2006/relationships" xmlns:p="http://schemas.openxmlformats.org/presentationml/2006/main">
  <p:tag name="ROLE" val="subtitle1"/>
</p:tagLst>
</file>

<file path=ppt/tags/tag434.xml><?xml version="1.0" encoding="utf-8"?>
<p:tagLst xmlns:a="http://schemas.openxmlformats.org/drawingml/2006/main" xmlns:r="http://schemas.openxmlformats.org/officeDocument/2006/relationships" xmlns:p="http://schemas.openxmlformats.org/presentationml/2006/main">
  <p:tag name="ROLE" val="title"/>
</p:tagLst>
</file>

<file path=ppt/tags/tag435.xml><?xml version="1.0" encoding="utf-8"?>
<p:tagLst xmlns:a="http://schemas.openxmlformats.org/drawingml/2006/main" xmlns:r="http://schemas.openxmlformats.org/officeDocument/2006/relationships" xmlns:p="http://schemas.openxmlformats.org/presentationml/2006/main">
  <p:tag name="ROLE" val="subtitle2"/>
</p:tagLst>
</file>

<file path=ppt/tags/tag436.xml><?xml version="1.0" encoding="utf-8"?>
<p:tagLst xmlns:a="http://schemas.openxmlformats.org/drawingml/2006/main" xmlns:r="http://schemas.openxmlformats.org/officeDocument/2006/relationships" xmlns:p="http://schemas.openxmlformats.org/presentationml/2006/main">
  <p:tag name="ROLE" val="subtitle3"/>
</p:tagLst>
</file>

<file path=ppt/tags/tag437.xml><?xml version="1.0" encoding="utf-8"?>
<p:tagLst xmlns:a="http://schemas.openxmlformats.org/drawingml/2006/main" xmlns:r="http://schemas.openxmlformats.org/officeDocument/2006/relationships" xmlns:p="http://schemas.openxmlformats.org/presentationml/2006/main">
  <p:tag name="ROLE" val="footer"/>
</p:tagLst>
</file>

<file path=ppt/tags/tag438.xml><?xml version="1.0" encoding="utf-8"?>
<p:tagLst xmlns:a="http://schemas.openxmlformats.org/drawingml/2006/main" xmlns:r="http://schemas.openxmlformats.org/officeDocument/2006/relationships" xmlns:p="http://schemas.openxmlformats.org/presentationml/2006/main">
  <p:tag name="ROLE" val="title"/>
</p:tagLst>
</file>

<file path=ppt/tags/tag439.xml><?xml version="1.0" encoding="utf-8"?>
<p:tagLst xmlns:a="http://schemas.openxmlformats.org/drawingml/2006/main" xmlns:r="http://schemas.openxmlformats.org/officeDocument/2006/relationships" xmlns:p="http://schemas.openxmlformats.org/presentationml/2006/main">
  <p:tag name="ROLE" val="footer"/>
</p:tagLst>
</file>

<file path=ppt/tags/tag44.xml><?xml version="1.0" encoding="utf-8"?>
<p:tagLst xmlns:a="http://schemas.openxmlformats.org/drawingml/2006/main" xmlns:r="http://schemas.openxmlformats.org/officeDocument/2006/relationships" xmlns:p="http://schemas.openxmlformats.org/presentationml/2006/main">
  <p:tag name="ROLE" val="footer"/>
</p:tagLst>
</file>

<file path=ppt/tags/tag44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41.xml><?xml version="1.0" encoding="utf-8"?>
<p:tagLst xmlns:a="http://schemas.openxmlformats.org/drawingml/2006/main" xmlns:r="http://schemas.openxmlformats.org/officeDocument/2006/relationships" xmlns:p="http://schemas.openxmlformats.org/presentationml/2006/main">
  <p:tag name="ROLE" val="subtitle1"/>
</p:tagLst>
</file>

<file path=ppt/tags/tag442.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43.xml><?xml version="1.0" encoding="utf-8"?>
<p:tagLst xmlns:a="http://schemas.openxmlformats.org/drawingml/2006/main" xmlns:r="http://schemas.openxmlformats.org/officeDocument/2006/relationships" xmlns:p="http://schemas.openxmlformats.org/presentationml/2006/main">
  <p:tag name="ROLE" val="subtitle2"/>
</p:tagLst>
</file>

<file path=ppt/tags/tag444.xml><?xml version="1.0" encoding="utf-8"?>
<p:tagLst xmlns:a="http://schemas.openxmlformats.org/drawingml/2006/main" xmlns:r="http://schemas.openxmlformats.org/officeDocument/2006/relationships" xmlns:p="http://schemas.openxmlformats.org/presentationml/2006/main">
  <p:tag name="ROLE" val="title"/>
</p:tagLst>
</file>

<file path=ppt/tags/tag445.xml><?xml version="1.0" encoding="utf-8"?>
<p:tagLst xmlns:a="http://schemas.openxmlformats.org/drawingml/2006/main" xmlns:r="http://schemas.openxmlformats.org/officeDocument/2006/relationships" xmlns:p="http://schemas.openxmlformats.org/presentationml/2006/main">
  <p:tag name="ROLE" val="footer"/>
</p:tagLst>
</file>

<file path=ppt/tags/tag446.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47.xml><?xml version="1.0" encoding="utf-8"?>
<p:tagLst xmlns:a="http://schemas.openxmlformats.org/drawingml/2006/main" xmlns:r="http://schemas.openxmlformats.org/officeDocument/2006/relationships" xmlns:p="http://schemas.openxmlformats.org/presentationml/2006/main">
  <p:tag name="ROLE" val="subtitle1"/>
</p:tagLst>
</file>

<file path=ppt/tags/tag448.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49.xml><?xml version="1.0" encoding="utf-8"?>
<p:tagLst xmlns:a="http://schemas.openxmlformats.org/drawingml/2006/main" xmlns:r="http://schemas.openxmlformats.org/officeDocument/2006/relationships" xmlns:p="http://schemas.openxmlformats.org/presentationml/2006/main">
  <p:tag name="ROLE" val="subtitle2"/>
</p:tagLst>
</file>

<file path=ppt/tags/tag45.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50.xml><?xml version="1.0" encoding="utf-8"?>
<p:tagLst xmlns:a="http://schemas.openxmlformats.org/drawingml/2006/main" xmlns:r="http://schemas.openxmlformats.org/officeDocument/2006/relationships" xmlns:p="http://schemas.openxmlformats.org/presentationml/2006/main">
  <p:tag name="ROLE" val="textplaceholder3"/>
</p:tagLst>
</file>

<file path=ppt/tags/tag451.xml><?xml version="1.0" encoding="utf-8"?>
<p:tagLst xmlns:a="http://schemas.openxmlformats.org/drawingml/2006/main" xmlns:r="http://schemas.openxmlformats.org/officeDocument/2006/relationships" xmlns:p="http://schemas.openxmlformats.org/presentationml/2006/main">
  <p:tag name="ROLE" val="subtitle3"/>
</p:tagLst>
</file>

<file path=ppt/tags/tag452.xml><?xml version="1.0" encoding="utf-8"?>
<p:tagLst xmlns:a="http://schemas.openxmlformats.org/drawingml/2006/main" xmlns:r="http://schemas.openxmlformats.org/officeDocument/2006/relationships" xmlns:p="http://schemas.openxmlformats.org/presentationml/2006/main">
  <p:tag name="ROLE" val="title"/>
</p:tagLst>
</file>

<file path=ppt/tags/tag453.xml><?xml version="1.0" encoding="utf-8"?>
<p:tagLst xmlns:a="http://schemas.openxmlformats.org/drawingml/2006/main" xmlns:r="http://schemas.openxmlformats.org/officeDocument/2006/relationships" xmlns:p="http://schemas.openxmlformats.org/presentationml/2006/main">
  <p:tag name="ROLE" val="footer"/>
</p:tagLst>
</file>

<file path=ppt/tags/tag454.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55.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56.xml><?xml version="1.0" encoding="utf-8"?>
<p:tagLst xmlns:a="http://schemas.openxmlformats.org/drawingml/2006/main" xmlns:r="http://schemas.openxmlformats.org/officeDocument/2006/relationships" xmlns:p="http://schemas.openxmlformats.org/presentationml/2006/main">
  <p:tag name="ROLE" val="textplaceholder3"/>
</p:tagLst>
</file>

<file path=ppt/tags/tag457.xml><?xml version="1.0" encoding="utf-8"?>
<p:tagLst xmlns:a="http://schemas.openxmlformats.org/drawingml/2006/main" xmlns:r="http://schemas.openxmlformats.org/officeDocument/2006/relationships" xmlns:p="http://schemas.openxmlformats.org/presentationml/2006/main">
  <p:tag name="ROLE" val="textplaceholder4"/>
</p:tagLst>
</file>

<file path=ppt/tags/tag458.xml><?xml version="1.0" encoding="utf-8"?>
<p:tagLst xmlns:a="http://schemas.openxmlformats.org/drawingml/2006/main" xmlns:r="http://schemas.openxmlformats.org/officeDocument/2006/relationships" xmlns:p="http://schemas.openxmlformats.org/presentationml/2006/main">
  <p:tag name="ROLE" val="subtitle1"/>
</p:tagLst>
</file>

<file path=ppt/tags/tag459.xml><?xml version="1.0" encoding="utf-8"?>
<p:tagLst xmlns:a="http://schemas.openxmlformats.org/drawingml/2006/main" xmlns:r="http://schemas.openxmlformats.org/officeDocument/2006/relationships" xmlns:p="http://schemas.openxmlformats.org/presentationml/2006/main">
  <p:tag name="ROLE" val="subtitle2"/>
</p:tagLst>
</file>

<file path=ppt/tags/tag46.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60.xml><?xml version="1.0" encoding="utf-8"?>
<p:tagLst xmlns:a="http://schemas.openxmlformats.org/drawingml/2006/main" xmlns:r="http://schemas.openxmlformats.org/officeDocument/2006/relationships" xmlns:p="http://schemas.openxmlformats.org/presentationml/2006/main">
  <p:tag name="ROLE" val="subtitle3"/>
</p:tagLst>
</file>

<file path=ppt/tags/tag461.xml><?xml version="1.0" encoding="utf-8"?>
<p:tagLst xmlns:a="http://schemas.openxmlformats.org/drawingml/2006/main" xmlns:r="http://schemas.openxmlformats.org/officeDocument/2006/relationships" xmlns:p="http://schemas.openxmlformats.org/presentationml/2006/main">
  <p:tag name="ROLE" val="subtitle4"/>
</p:tagLst>
</file>

<file path=ppt/tags/tag462.xml><?xml version="1.0" encoding="utf-8"?>
<p:tagLst xmlns:a="http://schemas.openxmlformats.org/drawingml/2006/main" xmlns:r="http://schemas.openxmlformats.org/officeDocument/2006/relationships" xmlns:p="http://schemas.openxmlformats.org/presentationml/2006/main">
  <p:tag name="ROLE" val="title"/>
</p:tagLst>
</file>

<file path=ppt/tags/tag463.xml><?xml version="1.0" encoding="utf-8"?>
<p:tagLst xmlns:a="http://schemas.openxmlformats.org/drawingml/2006/main" xmlns:r="http://schemas.openxmlformats.org/officeDocument/2006/relationships" xmlns:p="http://schemas.openxmlformats.org/presentationml/2006/main">
  <p:tag name="ROLE" val="footer"/>
</p:tagLst>
</file>

<file path=ppt/tags/tag464.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65.xml><?xml version="1.0" encoding="utf-8"?>
<p:tagLst xmlns:a="http://schemas.openxmlformats.org/drawingml/2006/main" xmlns:r="http://schemas.openxmlformats.org/officeDocument/2006/relationships" xmlns:p="http://schemas.openxmlformats.org/presentationml/2006/main">
  <p:tag name="ROLE" val="subtitle1"/>
</p:tagLst>
</file>

<file path=ppt/tags/tag466.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67.xml><?xml version="1.0" encoding="utf-8"?>
<p:tagLst xmlns:a="http://schemas.openxmlformats.org/drawingml/2006/main" xmlns:r="http://schemas.openxmlformats.org/officeDocument/2006/relationships" xmlns:p="http://schemas.openxmlformats.org/presentationml/2006/main">
  <p:tag name="ROLE" val="subtitle2"/>
</p:tagLst>
</file>

<file path=ppt/tags/tag468.xml><?xml version="1.0" encoding="utf-8"?>
<p:tagLst xmlns:a="http://schemas.openxmlformats.org/drawingml/2006/main" xmlns:r="http://schemas.openxmlformats.org/officeDocument/2006/relationships" xmlns:p="http://schemas.openxmlformats.org/presentationml/2006/main">
  <p:tag name="ROLE" val="textplaceholder3"/>
</p:tagLst>
</file>

<file path=ppt/tags/tag469.xml><?xml version="1.0" encoding="utf-8"?>
<p:tagLst xmlns:a="http://schemas.openxmlformats.org/drawingml/2006/main" xmlns:r="http://schemas.openxmlformats.org/officeDocument/2006/relationships" xmlns:p="http://schemas.openxmlformats.org/presentationml/2006/main">
  <p:tag name="ROLE" val="subtitle3"/>
</p:tagLst>
</file>

<file path=ppt/tags/tag47.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70.xml><?xml version="1.0" encoding="utf-8"?>
<p:tagLst xmlns:a="http://schemas.openxmlformats.org/drawingml/2006/main" xmlns:r="http://schemas.openxmlformats.org/officeDocument/2006/relationships" xmlns:p="http://schemas.openxmlformats.org/presentationml/2006/main">
  <p:tag name="ROLE" val="title"/>
</p:tagLst>
</file>

<file path=ppt/tags/tag471.xml><?xml version="1.0" encoding="utf-8"?>
<p:tagLst xmlns:a="http://schemas.openxmlformats.org/drawingml/2006/main" xmlns:r="http://schemas.openxmlformats.org/officeDocument/2006/relationships" xmlns:p="http://schemas.openxmlformats.org/presentationml/2006/main">
  <p:tag name="ROLE" val="footer"/>
</p:tagLst>
</file>

<file path=ppt/tags/tag472.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73.xml><?xml version="1.0" encoding="utf-8"?>
<p:tagLst xmlns:a="http://schemas.openxmlformats.org/drawingml/2006/main" xmlns:r="http://schemas.openxmlformats.org/officeDocument/2006/relationships" xmlns:p="http://schemas.openxmlformats.org/presentationml/2006/main">
  <p:tag name="ROLE" val="subtitle1"/>
</p:tagLst>
</file>

<file path=ppt/tags/tag474.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75.xml><?xml version="1.0" encoding="utf-8"?>
<p:tagLst xmlns:a="http://schemas.openxmlformats.org/drawingml/2006/main" xmlns:r="http://schemas.openxmlformats.org/officeDocument/2006/relationships" xmlns:p="http://schemas.openxmlformats.org/presentationml/2006/main">
  <p:tag name="ROLE" val="subtitle2"/>
</p:tagLst>
</file>

<file path=ppt/tags/tag476.xml><?xml version="1.0" encoding="utf-8"?>
<p:tagLst xmlns:a="http://schemas.openxmlformats.org/drawingml/2006/main" xmlns:r="http://schemas.openxmlformats.org/officeDocument/2006/relationships" xmlns:p="http://schemas.openxmlformats.org/presentationml/2006/main">
  <p:tag name="ROLE" val="footer"/>
</p:tagLst>
</file>

<file path=ppt/tags/tag477.xml><?xml version="1.0" encoding="utf-8"?>
<p:tagLst xmlns:a="http://schemas.openxmlformats.org/drawingml/2006/main" xmlns:r="http://schemas.openxmlformats.org/officeDocument/2006/relationships" xmlns:p="http://schemas.openxmlformats.org/presentationml/2006/main">
  <p:tag name="ROLE" val="title"/>
</p:tagLst>
</file>

<file path=ppt/tags/tag478.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79.xml><?xml version="1.0" encoding="utf-8"?>
<p:tagLst xmlns:a="http://schemas.openxmlformats.org/drawingml/2006/main" xmlns:r="http://schemas.openxmlformats.org/officeDocument/2006/relationships" xmlns:p="http://schemas.openxmlformats.org/presentationml/2006/main">
  <p:tag name="ROLE" val="title"/>
</p:tagLst>
</file>

<file path=ppt/tags/tag48.xml><?xml version="1.0" encoding="utf-8"?>
<p:tagLst xmlns:a="http://schemas.openxmlformats.org/drawingml/2006/main" xmlns:r="http://schemas.openxmlformats.org/officeDocument/2006/relationships" xmlns:p="http://schemas.openxmlformats.org/presentationml/2006/main">
  <p:tag name="ROLE" val="textplaceholder4"/>
</p:tagLst>
</file>

<file path=ppt/tags/tag480.xml><?xml version="1.0" encoding="utf-8"?>
<p:tagLst xmlns:a="http://schemas.openxmlformats.org/drawingml/2006/main" xmlns:r="http://schemas.openxmlformats.org/officeDocument/2006/relationships" xmlns:p="http://schemas.openxmlformats.org/presentationml/2006/main">
  <p:tag name="ROLE" val="footer"/>
</p:tagLst>
</file>

<file path=ppt/tags/tag481.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82.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83.xml><?xml version="1.0" encoding="utf-8"?>
<p:tagLst xmlns:a="http://schemas.openxmlformats.org/drawingml/2006/main" xmlns:r="http://schemas.openxmlformats.org/officeDocument/2006/relationships" xmlns:p="http://schemas.openxmlformats.org/presentationml/2006/main">
  <p:tag name="ROLE" val="subtitle1"/>
</p:tagLst>
</file>

<file path=ppt/tags/tag484.xml><?xml version="1.0" encoding="utf-8"?>
<p:tagLst xmlns:a="http://schemas.openxmlformats.org/drawingml/2006/main" xmlns:r="http://schemas.openxmlformats.org/officeDocument/2006/relationships" xmlns:p="http://schemas.openxmlformats.org/presentationml/2006/main">
  <p:tag name="ROLE" val="textplaceholder2"/>
</p:tagLst>
</file>

<file path=ppt/tags/tag485.xml><?xml version="1.0" encoding="utf-8"?>
<p:tagLst xmlns:a="http://schemas.openxmlformats.org/drawingml/2006/main" xmlns:r="http://schemas.openxmlformats.org/officeDocument/2006/relationships" xmlns:p="http://schemas.openxmlformats.org/presentationml/2006/main">
  <p:tag name="ROLE" val="subtitle2"/>
</p:tagLst>
</file>

<file path=ppt/tags/tag486.xml><?xml version="1.0" encoding="utf-8"?>
<p:tagLst xmlns:a="http://schemas.openxmlformats.org/drawingml/2006/main" xmlns:r="http://schemas.openxmlformats.org/officeDocument/2006/relationships" xmlns:p="http://schemas.openxmlformats.org/presentationml/2006/main">
  <p:tag name="ROLE" val="textplaceholder3"/>
</p:tagLst>
</file>

<file path=ppt/tags/tag487.xml><?xml version="1.0" encoding="utf-8"?>
<p:tagLst xmlns:a="http://schemas.openxmlformats.org/drawingml/2006/main" xmlns:r="http://schemas.openxmlformats.org/officeDocument/2006/relationships" xmlns:p="http://schemas.openxmlformats.org/presentationml/2006/main">
  <p:tag name="ROLE" val="subtitle3"/>
</p:tagLst>
</file>

<file path=ppt/tags/tag488.xml><?xml version="1.0" encoding="utf-8"?>
<p:tagLst xmlns:a="http://schemas.openxmlformats.org/drawingml/2006/main" xmlns:r="http://schemas.openxmlformats.org/officeDocument/2006/relationships" xmlns:p="http://schemas.openxmlformats.org/presentationml/2006/main">
  <p:tag name="ROLE" val="textplaceholder4"/>
</p:tagLst>
</file>

<file path=ppt/tags/tag489.xml><?xml version="1.0" encoding="utf-8"?>
<p:tagLst xmlns:a="http://schemas.openxmlformats.org/drawingml/2006/main" xmlns:r="http://schemas.openxmlformats.org/officeDocument/2006/relationships" xmlns:p="http://schemas.openxmlformats.org/presentationml/2006/main">
  <p:tag name="ROLE" val="subtitle4"/>
</p:tagLst>
</file>

<file path=ppt/tags/tag49.xml><?xml version="1.0" encoding="utf-8"?>
<p:tagLst xmlns:a="http://schemas.openxmlformats.org/drawingml/2006/main" xmlns:r="http://schemas.openxmlformats.org/officeDocument/2006/relationships" xmlns:p="http://schemas.openxmlformats.org/presentationml/2006/main">
  <p:tag name="ROLE" val="textplaceholder3"/>
</p:tagLst>
</file>

<file path=ppt/tags/tag490.xml><?xml version="1.0" encoding="utf-8"?>
<p:tagLst xmlns:a="http://schemas.openxmlformats.org/drawingml/2006/main" xmlns:r="http://schemas.openxmlformats.org/officeDocument/2006/relationships" xmlns:p="http://schemas.openxmlformats.org/presentationml/2006/main">
  <p:tag name="ROLE" val="textplaceholder5"/>
</p:tagLst>
</file>

<file path=ppt/tags/tag491.xml><?xml version="1.0" encoding="utf-8"?>
<p:tagLst xmlns:a="http://schemas.openxmlformats.org/drawingml/2006/main" xmlns:r="http://schemas.openxmlformats.org/officeDocument/2006/relationships" xmlns:p="http://schemas.openxmlformats.org/presentationml/2006/main">
  <p:tag name="ROLE" val="subtitle5"/>
</p:tagLst>
</file>

<file path=ppt/tags/tag492.xml><?xml version="1.0" encoding="utf-8"?>
<p:tagLst xmlns:a="http://schemas.openxmlformats.org/drawingml/2006/main" xmlns:r="http://schemas.openxmlformats.org/officeDocument/2006/relationships" xmlns:p="http://schemas.openxmlformats.org/presentationml/2006/main">
  <p:tag name="ROLE" val="title"/>
</p:tagLst>
</file>

<file path=ppt/tags/tag493.xml><?xml version="1.0" encoding="utf-8"?>
<p:tagLst xmlns:a="http://schemas.openxmlformats.org/drawingml/2006/main" xmlns:r="http://schemas.openxmlformats.org/officeDocument/2006/relationships" xmlns:p="http://schemas.openxmlformats.org/presentationml/2006/main">
  <p:tag name="ROLE" val="footer"/>
</p:tagLst>
</file>

<file path=ppt/tags/tag494.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95.xml><?xml version="1.0" encoding="utf-8"?>
<p:tagLst xmlns:a="http://schemas.openxmlformats.org/drawingml/2006/main" xmlns:r="http://schemas.openxmlformats.org/officeDocument/2006/relationships" xmlns:p="http://schemas.openxmlformats.org/presentationml/2006/main">
  <p:tag name="ROLE" val="subtitle1"/>
</p:tagLst>
</file>

<file path=ppt/tags/tag496.xml><?xml version="1.0" encoding="utf-8"?>
<p:tagLst xmlns:a="http://schemas.openxmlformats.org/drawingml/2006/main" xmlns:r="http://schemas.openxmlformats.org/officeDocument/2006/relationships" xmlns:p="http://schemas.openxmlformats.org/presentationml/2006/main">
  <p:tag name="ROLE" val="footer"/>
</p:tagLst>
</file>

<file path=ppt/tags/tag497.xml><?xml version="1.0" encoding="utf-8"?>
<p:tagLst xmlns:a="http://schemas.openxmlformats.org/drawingml/2006/main" xmlns:r="http://schemas.openxmlformats.org/officeDocument/2006/relationships" xmlns:p="http://schemas.openxmlformats.org/presentationml/2006/main">
  <p:tag name="ROLE" val="footer"/>
</p:tagLst>
</file>

<file path=ppt/tags/tag498.xml><?xml version="1.0" encoding="utf-8"?>
<p:tagLst xmlns:a="http://schemas.openxmlformats.org/drawingml/2006/main" xmlns:r="http://schemas.openxmlformats.org/officeDocument/2006/relationships" xmlns:p="http://schemas.openxmlformats.org/presentationml/2006/main">
  <p:tag name="ROLE" val="textplaceholder1"/>
</p:tagLst>
</file>

<file path=ppt/tags/tag499.xml><?xml version="1.0" encoding="utf-8"?>
<p:tagLst xmlns:a="http://schemas.openxmlformats.org/drawingml/2006/main" xmlns:r="http://schemas.openxmlformats.org/officeDocument/2006/relationships" xmlns:p="http://schemas.openxmlformats.org/presentationml/2006/main">
  <p:tag name="ROLE" val="textplaceholder1"/>
</p:tagLst>
</file>

<file path=ppt/tags/tag5.xml><?xml version="1.0" encoding="utf-8"?>
<p:tagLst xmlns:a="http://schemas.openxmlformats.org/drawingml/2006/main" xmlns:r="http://schemas.openxmlformats.org/officeDocument/2006/relationships" xmlns:p="http://schemas.openxmlformats.org/presentationml/2006/main">
  <p:tag name="ROLE" val="title"/>
</p:tagLst>
</file>

<file path=ppt/tags/tag50.xml><?xml version="1.0" encoding="utf-8"?>
<p:tagLst xmlns:a="http://schemas.openxmlformats.org/drawingml/2006/main" xmlns:r="http://schemas.openxmlformats.org/officeDocument/2006/relationships" xmlns:p="http://schemas.openxmlformats.org/presentationml/2006/main">
  <p:tag name="ROLE" val="textplaceholder5"/>
</p:tagLst>
</file>

<file path=ppt/tags/tag500.xml><?xml version="1.0" encoding="utf-8"?>
<p:tagLst xmlns:a="http://schemas.openxmlformats.org/drawingml/2006/main" xmlns:r="http://schemas.openxmlformats.org/officeDocument/2006/relationships" xmlns:p="http://schemas.openxmlformats.org/presentationml/2006/main">
  <p:tag name="ROLE" val="footer"/>
</p:tagLst>
</file>

<file path=ppt/tags/tag501.xml><?xml version="1.0" encoding="utf-8"?>
<p:tagLst xmlns:a="http://schemas.openxmlformats.org/drawingml/2006/main" xmlns:r="http://schemas.openxmlformats.org/officeDocument/2006/relationships" xmlns:p="http://schemas.openxmlformats.org/presentationml/2006/main">
  <p:tag name="ROLE" val="footer"/>
</p:tagLst>
</file>

<file path=ppt/tags/tag502.xml><?xml version="1.0" encoding="utf-8"?>
<p:tagLst xmlns:a="http://schemas.openxmlformats.org/drawingml/2006/main" xmlns:r="http://schemas.openxmlformats.org/officeDocument/2006/relationships" xmlns:p="http://schemas.openxmlformats.org/presentationml/2006/main">
  <p:tag name="ROLE" val="textplaceholder1"/>
</p:tagLst>
</file>

<file path=ppt/tags/tag503.xml><?xml version="1.0" encoding="utf-8"?>
<p:tagLst xmlns:a="http://schemas.openxmlformats.org/drawingml/2006/main" xmlns:r="http://schemas.openxmlformats.org/officeDocument/2006/relationships" xmlns:p="http://schemas.openxmlformats.org/presentationml/2006/main">
  <p:tag name="ROLE" val="title"/>
</p:tagLst>
</file>

<file path=ppt/tags/tag504.xml><?xml version="1.0" encoding="utf-8"?>
<p:tagLst xmlns:a="http://schemas.openxmlformats.org/drawingml/2006/main" xmlns:r="http://schemas.openxmlformats.org/officeDocument/2006/relationships" xmlns:p="http://schemas.openxmlformats.org/presentationml/2006/main">
  <p:tag name="ROLE" val="footer"/>
</p:tagLst>
</file>

<file path=ppt/tags/tag505.xml><?xml version="1.0" encoding="utf-8"?>
<p:tagLst xmlns:a="http://schemas.openxmlformats.org/drawingml/2006/main" xmlns:r="http://schemas.openxmlformats.org/officeDocument/2006/relationships" xmlns:p="http://schemas.openxmlformats.org/presentationml/2006/main">
  <p:tag name="ROLE" val="footer"/>
</p:tagLst>
</file>

<file path=ppt/tags/tag506.xml><?xml version="1.0" encoding="utf-8"?>
<p:tagLst xmlns:a="http://schemas.openxmlformats.org/drawingml/2006/main" xmlns:r="http://schemas.openxmlformats.org/officeDocument/2006/relationships" xmlns:p="http://schemas.openxmlformats.org/presentationml/2006/main">
  <p:tag name="ROLE" val="subtitle1"/>
</p:tagLst>
</file>

<file path=ppt/tags/tag507.xml><?xml version="1.0" encoding="utf-8"?>
<p:tagLst xmlns:a="http://schemas.openxmlformats.org/drawingml/2006/main" xmlns:r="http://schemas.openxmlformats.org/officeDocument/2006/relationships" xmlns:p="http://schemas.openxmlformats.org/presentationml/2006/main">
  <p:tag name="ROLE" val="title"/>
</p:tagLst>
</file>

<file path=ppt/tags/tag508.xml><?xml version="1.0" encoding="utf-8"?>
<p:tagLst xmlns:a="http://schemas.openxmlformats.org/drawingml/2006/main" xmlns:r="http://schemas.openxmlformats.org/officeDocument/2006/relationships" xmlns:p="http://schemas.openxmlformats.org/presentationml/2006/main">
  <p:tag name="ROLE" val="footer"/>
</p:tagLst>
</file>

<file path=ppt/tags/tag509.xml><?xml version="1.0" encoding="utf-8"?>
<p:tagLst xmlns:a="http://schemas.openxmlformats.org/drawingml/2006/main" xmlns:r="http://schemas.openxmlformats.org/officeDocument/2006/relationships" xmlns:p="http://schemas.openxmlformats.org/presentationml/2006/main">
  <p:tag name="ROLE" val="subtitle2"/>
</p:tagLst>
</file>

<file path=ppt/tags/tag51.xml><?xml version="1.0" encoding="utf-8"?>
<p:tagLst xmlns:a="http://schemas.openxmlformats.org/drawingml/2006/main" xmlns:r="http://schemas.openxmlformats.org/officeDocument/2006/relationships" xmlns:p="http://schemas.openxmlformats.org/presentationml/2006/main">
  <p:tag name="ROLE" val="title"/>
</p:tagLst>
</file>

<file path=ppt/tags/tag510.xml><?xml version="1.0" encoding="utf-8"?>
<p:tagLst xmlns:a="http://schemas.openxmlformats.org/drawingml/2006/main" xmlns:r="http://schemas.openxmlformats.org/officeDocument/2006/relationships" xmlns:p="http://schemas.openxmlformats.org/presentationml/2006/main">
  <p:tag name="ROLE" val="footer"/>
</p:tagLst>
</file>

<file path=ppt/tags/tag511.xml><?xml version="1.0" encoding="utf-8"?>
<p:tagLst xmlns:a="http://schemas.openxmlformats.org/drawingml/2006/main" xmlns:r="http://schemas.openxmlformats.org/officeDocument/2006/relationships" xmlns:p="http://schemas.openxmlformats.org/presentationml/2006/main">
  <p:tag name="ROLE" val="textplaceholder1"/>
</p:tagLst>
</file>

<file path=ppt/tags/tag512.xml><?xml version="1.0" encoding="utf-8"?>
<p:tagLst xmlns:a="http://schemas.openxmlformats.org/drawingml/2006/main" xmlns:r="http://schemas.openxmlformats.org/officeDocument/2006/relationships" xmlns:p="http://schemas.openxmlformats.org/presentationml/2006/main">
  <p:tag name="ROLE" val="title"/>
</p:tagLst>
</file>

<file path=ppt/tags/tag513.xml><?xml version="1.0" encoding="utf-8"?>
<p:tagLst xmlns:a="http://schemas.openxmlformats.org/drawingml/2006/main" xmlns:r="http://schemas.openxmlformats.org/officeDocument/2006/relationships" xmlns:p="http://schemas.openxmlformats.org/presentationml/2006/main">
  <p:tag name="ROLE" val="textplaceholder2"/>
</p:tagLst>
</file>

<file path=ppt/tags/tag514.xml><?xml version="1.0" encoding="utf-8"?>
<p:tagLst xmlns:a="http://schemas.openxmlformats.org/drawingml/2006/main" xmlns:r="http://schemas.openxmlformats.org/officeDocument/2006/relationships" xmlns:p="http://schemas.openxmlformats.org/presentationml/2006/main">
  <p:tag name="ROLE" val="title"/>
</p:tagLst>
</file>

<file path=ppt/tags/tag515.xml><?xml version="1.0" encoding="utf-8"?>
<p:tagLst xmlns:a="http://schemas.openxmlformats.org/drawingml/2006/main" xmlns:r="http://schemas.openxmlformats.org/officeDocument/2006/relationships" xmlns:p="http://schemas.openxmlformats.org/presentationml/2006/main">
  <p:tag name="ROLE" val="footer"/>
</p:tagLst>
</file>

<file path=ppt/tags/tag52.xml><?xml version="1.0" encoding="utf-8"?>
<p:tagLst xmlns:a="http://schemas.openxmlformats.org/drawingml/2006/main" xmlns:r="http://schemas.openxmlformats.org/officeDocument/2006/relationships" xmlns:p="http://schemas.openxmlformats.org/presentationml/2006/main">
  <p:tag name="ROLE" val="footer"/>
</p:tagLst>
</file>

<file path=ppt/tags/tag53.xml><?xml version="1.0" encoding="utf-8"?>
<p:tagLst xmlns:a="http://schemas.openxmlformats.org/drawingml/2006/main" xmlns:r="http://schemas.openxmlformats.org/officeDocument/2006/relationships" xmlns:p="http://schemas.openxmlformats.org/presentationml/2006/main">
  <p:tag name="ROLE" val="textplaceholder1"/>
</p:tagLst>
</file>

<file path=ppt/tags/tag54.xml><?xml version="1.0" encoding="utf-8"?>
<p:tagLst xmlns:a="http://schemas.openxmlformats.org/drawingml/2006/main" xmlns:r="http://schemas.openxmlformats.org/officeDocument/2006/relationships" xmlns:p="http://schemas.openxmlformats.org/presentationml/2006/main">
  <p:tag name="ROLE" val="textplaceholder2"/>
</p:tagLst>
</file>

<file path=ppt/tags/tag55.xml><?xml version="1.0" encoding="utf-8"?>
<p:tagLst xmlns:a="http://schemas.openxmlformats.org/drawingml/2006/main" xmlns:r="http://schemas.openxmlformats.org/officeDocument/2006/relationships" xmlns:p="http://schemas.openxmlformats.org/presentationml/2006/main">
  <p:tag name="ROLE" val="textplaceholder4"/>
</p:tagLst>
</file>

<file path=ppt/tags/tag56.xml><?xml version="1.0" encoding="utf-8"?>
<p:tagLst xmlns:a="http://schemas.openxmlformats.org/drawingml/2006/main" xmlns:r="http://schemas.openxmlformats.org/officeDocument/2006/relationships" xmlns:p="http://schemas.openxmlformats.org/presentationml/2006/main">
  <p:tag name="ROLE" val="textplaceholder3"/>
</p:tagLst>
</file>

<file path=ppt/tags/tag57.xml><?xml version="1.0" encoding="utf-8"?>
<p:tagLst xmlns:a="http://schemas.openxmlformats.org/drawingml/2006/main" xmlns:r="http://schemas.openxmlformats.org/officeDocument/2006/relationships" xmlns:p="http://schemas.openxmlformats.org/presentationml/2006/main">
  <p:tag name="ROLE" val="textplaceholder5"/>
</p:tagLst>
</file>

<file path=ppt/tags/tag58.xml><?xml version="1.0" encoding="utf-8"?>
<p:tagLst xmlns:a="http://schemas.openxmlformats.org/drawingml/2006/main" xmlns:r="http://schemas.openxmlformats.org/officeDocument/2006/relationships" xmlns:p="http://schemas.openxmlformats.org/presentationml/2006/main">
  <p:tag name="ROLE" val="title"/>
</p:tagLst>
</file>

<file path=ppt/tags/tag59.xml><?xml version="1.0" encoding="utf-8"?>
<p:tagLst xmlns:a="http://schemas.openxmlformats.org/drawingml/2006/main" xmlns:r="http://schemas.openxmlformats.org/officeDocument/2006/relationships" xmlns:p="http://schemas.openxmlformats.org/presentationml/2006/main">
  <p:tag name="ROLE" val="footer"/>
</p:tagLst>
</file>

<file path=ppt/tags/tag6.xml><?xml version="1.0" encoding="utf-8"?>
<p:tagLst xmlns:a="http://schemas.openxmlformats.org/drawingml/2006/main" xmlns:r="http://schemas.openxmlformats.org/officeDocument/2006/relationships" xmlns:p="http://schemas.openxmlformats.org/presentationml/2006/main">
  <p:tag name="ROLE" val="subtitle1"/>
</p:tagLst>
</file>

<file path=ppt/tags/tag60.xml><?xml version="1.0" encoding="utf-8"?>
<p:tagLst xmlns:a="http://schemas.openxmlformats.org/drawingml/2006/main" xmlns:r="http://schemas.openxmlformats.org/officeDocument/2006/relationships" xmlns:p="http://schemas.openxmlformats.org/presentationml/2006/main">
  <p:tag name="ROLE" val="textplaceholder1"/>
</p:tagLst>
</file>

<file path=ppt/tags/tag61.xml><?xml version="1.0" encoding="utf-8"?>
<p:tagLst xmlns:a="http://schemas.openxmlformats.org/drawingml/2006/main" xmlns:r="http://schemas.openxmlformats.org/officeDocument/2006/relationships" xmlns:p="http://schemas.openxmlformats.org/presentationml/2006/main">
  <p:tag name="ROLE" val="textplaceholder2"/>
</p:tagLst>
</file>

<file path=ppt/tags/tag62.xml><?xml version="1.0" encoding="utf-8"?>
<p:tagLst xmlns:a="http://schemas.openxmlformats.org/drawingml/2006/main" xmlns:r="http://schemas.openxmlformats.org/officeDocument/2006/relationships" xmlns:p="http://schemas.openxmlformats.org/presentationml/2006/main">
  <p:tag name="ROLE" val="textplaceholder3"/>
</p:tagLst>
</file>

<file path=ppt/tags/tag63.xml><?xml version="1.0" encoding="utf-8"?>
<p:tagLst xmlns:a="http://schemas.openxmlformats.org/drawingml/2006/main" xmlns:r="http://schemas.openxmlformats.org/officeDocument/2006/relationships" xmlns:p="http://schemas.openxmlformats.org/presentationml/2006/main">
  <p:tag name="ROLE" val="title"/>
</p:tagLst>
</file>

<file path=ppt/tags/tag64.xml><?xml version="1.0" encoding="utf-8"?>
<p:tagLst xmlns:a="http://schemas.openxmlformats.org/drawingml/2006/main" xmlns:r="http://schemas.openxmlformats.org/officeDocument/2006/relationships" xmlns:p="http://schemas.openxmlformats.org/presentationml/2006/main">
  <p:tag name="ROLE" val="textplaceholder4"/>
</p:tagLst>
</file>

<file path=ppt/tags/tag65.xml><?xml version="1.0" encoding="utf-8"?>
<p:tagLst xmlns:a="http://schemas.openxmlformats.org/drawingml/2006/main" xmlns:r="http://schemas.openxmlformats.org/officeDocument/2006/relationships" xmlns:p="http://schemas.openxmlformats.org/presentationml/2006/main">
  <p:tag name="ROLE" val="textplaceholder5"/>
</p:tagLst>
</file>

<file path=ppt/tags/tag66.xml><?xml version="1.0" encoding="utf-8"?>
<p:tagLst xmlns:a="http://schemas.openxmlformats.org/drawingml/2006/main" xmlns:r="http://schemas.openxmlformats.org/officeDocument/2006/relationships" xmlns:p="http://schemas.openxmlformats.org/presentationml/2006/main">
  <p:tag name="ROLE" val="footer"/>
</p:tagLst>
</file>

<file path=ppt/tags/tag67.xml><?xml version="1.0" encoding="utf-8"?>
<p:tagLst xmlns:a="http://schemas.openxmlformats.org/drawingml/2006/main" xmlns:r="http://schemas.openxmlformats.org/officeDocument/2006/relationships" xmlns:p="http://schemas.openxmlformats.org/presentationml/2006/main">
  <p:tag name="ROLE" val="textplaceholder1"/>
</p:tagLst>
</file>

<file path=ppt/tags/tag68.xml><?xml version="1.0" encoding="utf-8"?>
<p:tagLst xmlns:a="http://schemas.openxmlformats.org/drawingml/2006/main" xmlns:r="http://schemas.openxmlformats.org/officeDocument/2006/relationships" xmlns:p="http://schemas.openxmlformats.org/presentationml/2006/main">
  <p:tag name="ROLE" val="subtitle1"/>
</p:tagLst>
</file>

<file path=ppt/tags/tag69.xml><?xml version="1.0" encoding="utf-8"?>
<p:tagLst xmlns:a="http://schemas.openxmlformats.org/drawingml/2006/main" xmlns:r="http://schemas.openxmlformats.org/officeDocument/2006/relationships" xmlns:p="http://schemas.openxmlformats.org/presentationml/2006/main">
  <p:tag name="ROLE" val="title"/>
</p:tagLst>
</file>

<file path=ppt/tags/tag7.xml><?xml version="1.0" encoding="utf-8"?>
<p:tagLst xmlns:a="http://schemas.openxmlformats.org/drawingml/2006/main" xmlns:r="http://schemas.openxmlformats.org/officeDocument/2006/relationships" xmlns:p="http://schemas.openxmlformats.org/presentationml/2006/main">
  <p:tag name="ROLE" val="subtitle1"/>
</p:tagLst>
</file>

<file path=ppt/tags/tag70.xml><?xml version="1.0" encoding="utf-8"?>
<p:tagLst xmlns:a="http://schemas.openxmlformats.org/drawingml/2006/main" xmlns:r="http://schemas.openxmlformats.org/officeDocument/2006/relationships" xmlns:p="http://schemas.openxmlformats.org/presentationml/2006/main">
  <p:tag name="ROLE" val="footer"/>
</p:tagLst>
</file>

<file path=ppt/tags/tag71.xml><?xml version="1.0" encoding="utf-8"?>
<p:tagLst xmlns:a="http://schemas.openxmlformats.org/drawingml/2006/main" xmlns:r="http://schemas.openxmlformats.org/officeDocument/2006/relationships" xmlns:p="http://schemas.openxmlformats.org/presentationml/2006/main">
  <p:tag name="ROLE" val="textplaceholder1"/>
</p:tagLst>
</file>

<file path=ppt/tags/tag72.xml><?xml version="1.0" encoding="utf-8"?>
<p:tagLst xmlns:a="http://schemas.openxmlformats.org/drawingml/2006/main" xmlns:r="http://schemas.openxmlformats.org/officeDocument/2006/relationships" xmlns:p="http://schemas.openxmlformats.org/presentationml/2006/main">
  <p:tag name="ROLE" val="subtitle1"/>
</p:tagLst>
</file>

<file path=ppt/tags/tag73.xml><?xml version="1.0" encoding="utf-8"?>
<p:tagLst xmlns:a="http://schemas.openxmlformats.org/drawingml/2006/main" xmlns:r="http://schemas.openxmlformats.org/officeDocument/2006/relationships" xmlns:p="http://schemas.openxmlformats.org/presentationml/2006/main">
  <p:tag name="ROLE" val="title"/>
</p:tagLst>
</file>

<file path=ppt/tags/tag74.xml><?xml version="1.0" encoding="utf-8"?>
<p:tagLst xmlns:a="http://schemas.openxmlformats.org/drawingml/2006/main" xmlns:r="http://schemas.openxmlformats.org/officeDocument/2006/relationships" xmlns:p="http://schemas.openxmlformats.org/presentationml/2006/main">
  <p:tag name="ROLE" val="footer"/>
</p:tagLst>
</file>

<file path=ppt/tags/tag75.xml><?xml version="1.0" encoding="utf-8"?>
<p:tagLst xmlns:a="http://schemas.openxmlformats.org/drawingml/2006/main" xmlns:r="http://schemas.openxmlformats.org/officeDocument/2006/relationships" xmlns:p="http://schemas.openxmlformats.org/presentationml/2006/main">
  <p:tag name="ROLE" val="textplaceholder1"/>
</p:tagLst>
</file>

<file path=ppt/tags/tag76.xml><?xml version="1.0" encoding="utf-8"?>
<p:tagLst xmlns:a="http://schemas.openxmlformats.org/drawingml/2006/main" xmlns:r="http://schemas.openxmlformats.org/officeDocument/2006/relationships" xmlns:p="http://schemas.openxmlformats.org/presentationml/2006/main">
  <p:tag name="ROLE" val="subtitle1"/>
</p:tagLst>
</file>

<file path=ppt/tags/tag77.xml><?xml version="1.0" encoding="utf-8"?>
<p:tagLst xmlns:a="http://schemas.openxmlformats.org/drawingml/2006/main" xmlns:r="http://schemas.openxmlformats.org/officeDocument/2006/relationships" xmlns:p="http://schemas.openxmlformats.org/presentationml/2006/main">
  <p:tag name="ROLE" val="title"/>
</p:tagLst>
</file>

<file path=ppt/tags/tag78.xml><?xml version="1.0" encoding="utf-8"?>
<p:tagLst xmlns:a="http://schemas.openxmlformats.org/drawingml/2006/main" xmlns:r="http://schemas.openxmlformats.org/officeDocument/2006/relationships" xmlns:p="http://schemas.openxmlformats.org/presentationml/2006/main">
  <p:tag name="ROLE" val="footer"/>
</p:tagLst>
</file>

<file path=ppt/tags/tag79.xml><?xml version="1.0" encoding="utf-8"?>
<p:tagLst xmlns:a="http://schemas.openxmlformats.org/drawingml/2006/main" xmlns:r="http://schemas.openxmlformats.org/officeDocument/2006/relationships" xmlns:p="http://schemas.openxmlformats.org/presentationml/2006/main">
  <p:tag name="ROLE" val="textplaceholder1"/>
</p:tagLst>
</file>

<file path=ppt/tags/tag8.xml><?xml version="1.0" encoding="utf-8"?>
<p:tagLst xmlns:a="http://schemas.openxmlformats.org/drawingml/2006/main" xmlns:r="http://schemas.openxmlformats.org/officeDocument/2006/relationships" xmlns:p="http://schemas.openxmlformats.org/presentationml/2006/main">
  <p:tag name="ROLE" val="title"/>
</p:tagLst>
</file>

<file path=ppt/tags/tag80.xml><?xml version="1.0" encoding="utf-8"?>
<p:tagLst xmlns:a="http://schemas.openxmlformats.org/drawingml/2006/main" xmlns:r="http://schemas.openxmlformats.org/officeDocument/2006/relationships" xmlns:p="http://schemas.openxmlformats.org/presentationml/2006/main">
  <p:tag name="ROLE" val="subtitle1"/>
</p:tagLst>
</file>

<file path=ppt/tags/tag81.xml><?xml version="1.0" encoding="utf-8"?>
<p:tagLst xmlns:a="http://schemas.openxmlformats.org/drawingml/2006/main" xmlns:r="http://schemas.openxmlformats.org/officeDocument/2006/relationships" xmlns:p="http://schemas.openxmlformats.org/presentationml/2006/main">
  <p:tag name="ROLE" val="title"/>
</p:tagLst>
</file>

<file path=ppt/tags/tag82.xml><?xml version="1.0" encoding="utf-8"?>
<p:tagLst xmlns:a="http://schemas.openxmlformats.org/drawingml/2006/main" xmlns:r="http://schemas.openxmlformats.org/officeDocument/2006/relationships" xmlns:p="http://schemas.openxmlformats.org/presentationml/2006/main">
  <p:tag name="ROLE" val="footer"/>
</p:tagLst>
</file>

<file path=ppt/tags/tag83.xml><?xml version="1.0" encoding="utf-8"?>
<p:tagLst xmlns:a="http://schemas.openxmlformats.org/drawingml/2006/main" xmlns:r="http://schemas.openxmlformats.org/officeDocument/2006/relationships" xmlns:p="http://schemas.openxmlformats.org/presentationml/2006/main">
  <p:tag name="ROLE" val="textplaceholder2"/>
</p:tagLst>
</file>

<file path=ppt/tags/tag84.xml><?xml version="1.0" encoding="utf-8"?>
<p:tagLst xmlns:a="http://schemas.openxmlformats.org/drawingml/2006/main" xmlns:r="http://schemas.openxmlformats.org/officeDocument/2006/relationships" xmlns:p="http://schemas.openxmlformats.org/presentationml/2006/main">
  <p:tag name="ROLE" val="subtitle2"/>
</p:tagLst>
</file>

<file path=ppt/tags/tag85.xml><?xml version="1.0" encoding="utf-8"?>
<p:tagLst xmlns:a="http://schemas.openxmlformats.org/drawingml/2006/main" xmlns:r="http://schemas.openxmlformats.org/officeDocument/2006/relationships" xmlns:p="http://schemas.openxmlformats.org/presentationml/2006/main">
  <p:tag name="ROLE" val="textplaceholder1"/>
</p:tagLst>
</file>

<file path=ppt/tags/tag86.xml><?xml version="1.0" encoding="utf-8"?>
<p:tagLst xmlns:a="http://schemas.openxmlformats.org/drawingml/2006/main" xmlns:r="http://schemas.openxmlformats.org/officeDocument/2006/relationships" xmlns:p="http://schemas.openxmlformats.org/presentationml/2006/main">
  <p:tag name="ROLE" val="subtitle1"/>
</p:tagLst>
</file>

<file path=ppt/tags/tag87.xml><?xml version="1.0" encoding="utf-8"?>
<p:tagLst xmlns:a="http://schemas.openxmlformats.org/drawingml/2006/main" xmlns:r="http://schemas.openxmlformats.org/officeDocument/2006/relationships" xmlns:p="http://schemas.openxmlformats.org/presentationml/2006/main">
  <p:tag name="ROLE" val="title"/>
</p:tagLst>
</file>

<file path=ppt/tags/tag88.xml><?xml version="1.0" encoding="utf-8"?>
<p:tagLst xmlns:a="http://schemas.openxmlformats.org/drawingml/2006/main" xmlns:r="http://schemas.openxmlformats.org/officeDocument/2006/relationships" xmlns:p="http://schemas.openxmlformats.org/presentationml/2006/main">
  <p:tag name="ROLE" val="footer"/>
</p:tagLst>
</file>

<file path=ppt/tags/tag89.xml><?xml version="1.0" encoding="utf-8"?>
<p:tagLst xmlns:a="http://schemas.openxmlformats.org/drawingml/2006/main" xmlns:r="http://schemas.openxmlformats.org/officeDocument/2006/relationships" xmlns:p="http://schemas.openxmlformats.org/presentationml/2006/main">
  <p:tag name="ROLE" val="textplaceholder2"/>
</p:tagLst>
</file>

<file path=ppt/tags/tag9.xml><?xml version="1.0" encoding="utf-8"?>
<p:tagLst xmlns:a="http://schemas.openxmlformats.org/drawingml/2006/main" xmlns:r="http://schemas.openxmlformats.org/officeDocument/2006/relationships" xmlns:p="http://schemas.openxmlformats.org/presentationml/2006/main">
  <p:tag name="ROLE" val="footer"/>
</p:tagLst>
</file>

<file path=ppt/tags/tag90.xml><?xml version="1.0" encoding="utf-8"?>
<p:tagLst xmlns:a="http://schemas.openxmlformats.org/drawingml/2006/main" xmlns:r="http://schemas.openxmlformats.org/officeDocument/2006/relationships" xmlns:p="http://schemas.openxmlformats.org/presentationml/2006/main">
  <p:tag name="ROLE" val="subtitle2"/>
</p:tagLst>
</file>

<file path=ppt/tags/tag91.xml><?xml version="1.0" encoding="utf-8"?>
<p:tagLst xmlns:a="http://schemas.openxmlformats.org/drawingml/2006/main" xmlns:r="http://schemas.openxmlformats.org/officeDocument/2006/relationships" xmlns:p="http://schemas.openxmlformats.org/presentationml/2006/main">
  <p:tag name="ROLE" val="textplaceholder1"/>
</p:tagLst>
</file>

<file path=ppt/tags/tag92.xml><?xml version="1.0" encoding="utf-8"?>
<p:tagLst xmlns:a="http://schemas.openxmlformats.org/drawingml/2006/main" xmlns:r="http://schemas.openxmlformats.org/officeDocument/2006/relationships" xmlns:p="http://schemas.openxmlformats.org/presentationml/2006/main">
  <p:tag name="ROLE" val="subtitle1"/>
</p:tagLst>
</file>

<file path=ppt/tags/tag93.xml><?xml version="1.0" encoding="utf-8"?>
<p:tagLst xmlns:a="http://schemas.openxmlformats.org/drawingml/2006/main" xmlns:r="http://schemas.openxmlformats.org/officeDocument/2006/relationships" xmlns:p="http://schemas.openxmlformats.org/presentationml/2006/main">
  <p:tag name="ROLE" val="title"/>
</p:tagLst>
</file>

<file path=ppt/tags/tag94.xml><?xml version="1.0" encoding="utf-8"?>
<p:tagLst xmlns:a="http://schemas.openxmlformats.org/drawingml/2006/main" xmlns:r="http://schemas.openxmlformats.org/officeDocument/2006/relationships" xmlns:p="http://schemas.openxmlformats.org/presentationml/2006/main">
  <p:tag name="ROLE" val="footer"/>
</p:tagLst>
</file>

<file path=ppt/tags/tag95.xml><?xml version="1.0" encoding="utf-8"?>
<p:tagLst xmlns:a="http://schemas.openxmlformats.org/drawingml/2006/main" xmlns:r="http://schemas.openxmlformats.org/officeDocument/2006/relationships" xmlns:p="http://schemas.openxmlformats.org/presentationml/2006/main">
  <p:tag name="ROLE" val="textplaceholder2"/>
</p:tagLst>
</file>

<file path=ppt/tags/tag96.xml><?xml version="1.0" encoding="utf-8"?>
<p:tagLst xmlns:a="http://schemas.openxmlformats.org/drawingml/2006/main" xmlns:r="http://schemas.openxmlformats.org/officeDocument/2006/relationships" xmlns:p="http://schemas.openxmlformats.org/presentationml/2006/main">
  <p:tag name="ROLE" val="subtitle2"/>
</p:tagLst>
</file>

<file path=ppt/tags/tag97.xml><?xml version="1.0" encoding="utf-8"?>
<p:tagLst xmlns:a="http://schemas.openxmlformats.org/drawingml/2006/main" xmlns:r="http://schemas.openxmlformats.org/officeDocument/2006/relationships" xmlns:p="http://schemas.openxmlformats.org/presentationml/2006/main">
  <p:tag name="ROLE" val="textplaceholder1"/>
</p:tagLst>
</file>

<file path=ppt/tags/tag98.xml><?xml version="1.0" encoding="utf-8"?>
<p:tagLst xmlns:a="http://schemas.openxmlformats.org/drawingml/2006/main" xmlns:r="http://schemas.openxmlformats.org/officeDocument/2006/relationships" xmlns:p="http://schemas.openxmlformats.org/presentationml/2006/main">
  <p:tag name="ROLE" val="subtitle1"/>
</p:tagLst>
</file>

<file path=ppt/tags/tag99.xml><?xml version="1.0" encoding="utf-8"?>
<p:tagLst xmlns:a="http://schemas.openxmlformats.org/drawingml/2006/main" xmlns:r="http://schemas.openxmlformats.org/officeDocument/2006/relationships" xmlns:p="http://schemas.openxmlformats.org/presentationml/2006/main">
  <p:tag name="ROLE" val="title"/>
</p:tagLst>
</file>

<file path=ppt/theme/theme1.xml><?xml version="1.0" encoding="utf-8"?>
<a:theme xmlns:a="http://schemas.openxmlformats.org/drawingml/2006/main" name="Lariss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Larissa">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okyo">
  <a:themeElements>
    <a:clrScheme name="Tokyo RED NEW">
      <a:dk1>
        <a:srgbClr val="353535"/>
      </a:dk1>
      <a:lt1>
        <a:sysClr val="window" lastClr="FFFFFF"/>
      </a:lt1>
      <a:dk2>
        <a:srgbClr val="353535"/>
      </a:dk2>
      <a:lt2>
        <a:srgbClr val="FFFFFF"/>
      </a:lt2>
      <a:accent1>
        <a:srgbClr val="F92500"/>
      </a:accent1>
      <a:accent2>
        <a:srgbClr val="353535"/>
      </a:accent2>
      <a:accent3>
        <a:srgbClr val="696969"/>
      </a:accent3>
      <a:accent4>
        <a:srgbClr val="B4B6A6"/>
      </a:accent4>
      <a:accent5>
        <a:srgbClr val="C9CABE"/>
      </a:accent5>
      <a:accent6>
        <a:srgbClr val="E4E5DF"/>
      </a:accent6>
      <a:hlink>
        <a:srgbClr val="F92500"/>
      </a:hlink>
      <a:folHlink>
        <a:srgbClr val="696969"/>
      </a:folHlink>
    </a:clrScheme>
    <a:fontScheme name="Другая 3">
      <a:majorFont>
        <a:latin typeface="Segoe UI Semi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0">
    <wetp:webextensionref xmlns:r="http://schemas.openxmlformats.org/officeDocument/2006/relationships" r:id="rId1"/>
  </wetp:taskpane>
  <wetp:taskpane dockstate="right" visibility="1"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0AC9EB5A-0854-4674-B34A-AF4314B42D1A}">
  <we:reference id="wa200005566" version="1.0.0.0" store="en-US" storeType="omex"/>
  <we:alternateReferences>
    <we:reference id="wa200005566" version="1.0.0.0" store="omex"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95CBAF7-851D-4E53-BA2C-C58149792BAA}">
  <we:reference id="wa200001625" version="1.0.0.7" store="en-US" storeType="omex"/>
  <we:alternateReferences>
    <we:reference id="wa200001625" version="1.0.0.7" store="omex"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Breitbild</PresentationFormat>
  <Slides>55</Slides>
  <Notes>2</Notes>
  <HiddenSlides>0</HiddenSlides>
  <ScaleCrop>false</ScaleCrop>
  <HeadingPairs>
    <vt:vector size="4" baseType="variant">
      <vt:variant>
        <vt:lpstr>Design</vt:lpstr>
      </vt:variant>
      <vt:variant>
        <vt:i4>2</vt:i4>
      </vt:variant>
      <vt:variant>
        <vt:lpstr>Folientitel</vt:lpstr>
      </vt:variant>
      <vt:variant>
        <vt:i4>55</vt:i4>
      </vt:variant>
    </vt:vector>
  </HeadingPairs>
  <TitlesOfParts>
    <vt:vector size="57" baseType="lpstr">
      <vt:lpstr>Larissa</vt:lpstr>
      <vt:lpstr>Tokyo</vt:lpstr>
      <vt:lpstr>PowerPoint-Präsentation</vt:lpstr>
      <vt:lpstr>Ameisen: Die heimlichen Weltherrscher</vt:lpstr>
      <vt:lpstr>Inhaltsverzeichnis</vt:lpstr>
      <vt:lpstr>Einleitung</vt:lpstr>
      <vt:lpstr>Daniel Skorupski Klasse: 9c</vt:lpstr>
      <vt:lpstr>Biomasse und Ökologie der Ameisen</vt:lpstr>
      <vt:lpstr>Kraft und Körperbau der Ameisen</vt:lpstr>
      <vt:lpstr>Organisation und Kommunikation der Ameisen</vt:lpstr>
      <vt:lpstr>Organisation und Kommunikation der Ameisen</vt:lpstr>
      <vt:lpstr>Intelligenz und Zusammenarbeit der Ameisen</vt:lpstr>
      <vt:lpstr>Intelligenz und Zusammenarbeit der Ameisen</vt:lpstr>
      <vt:lpstr>Ameisen - kleine Meisterinnen</vt:lpstr>
      <vt:lpstr>Die Bulldog-Ameise (Myrmecia)</vt:lpstr>
      <vt:lpstr>Die Weberameise (Oecophylla)</vt:lpstr>
      <vt:lpstr>Die Treiberameise (Dorylus)</vt:lpstr>
      <vt:lpstr>    Nachwort      </vt:lpstr>
      <vt:lpstr>Ameisen: Die Heimlichen Weltherrscher</vt:lpstr>
      <vt:lpstr>Quellen Daniel Skorupski</vt:lpstr>
      <vt:lpstr>Ameisen und deren Einfluss auf die Umwelt</vt:lpstr>
      <vt:lpstr>Vergleich(Camponotus gigas und Pheidole megacephala)</vt:lpstr>
      <vt:lpstr>Vergleich(Blattschneiderameisen und Bulletameisen)</vt:lpstr>
      <vt:lpstr>• Körpergröße: Tapinoma magnum eher klein, Lasius niger deutlich größer
• Geruchstest: T. magnum riecht unangenehm, L. niger nach Ameisensäure
• Oberfläche: T. magnum stumpf, L. niger stark glänzend
• Nester: T. magnum viele verbundene Nester, L. niger meist ein Nest
Lebensraum: T. magnum bevorzugt Städte, L. niger eher Grünflächen</vt:lpstr>
      <vt:lpstr>Vergleich vom Ameisen Nachwort </vt:lpstr>
      <vt:lpstr>Auswirkungen von  Invasiven Ameisen Arten </vt:lpstr>
      <vt:lpstr>Körperlich
• schmerzhafte Stiche und Bisse
• Hautreizungen und Schwellungen
• mögliche allergische Reaktionen
• Verunreinigung von Lebensmitteln
Psychisch
• Stress und Unwohlsein
• Angst vor Stichen
• Schlafstörungen
Allgemein
• Einschränkung der Lebensqualität</vt:lpstr>
      <vt:lpstr>Pflanzen Leiden unter invasiven Ameisen Arten</vt:lpstr>
      <vt:lpstr>Auswirkung Boden Invasiv</vt:lpstr>
      <vt:lpstr>Einfluss auf Bestäuber Invasiv</vt:lpstr>
      <vt:lpstr>Geseltschaft/Wirtschaft Auswirkung Invasiv</vt:lpstr>
      <vt:lpstr>• Oft stammen sie aus tropischen und subtropischen Regionen
•Besiedeln viele verschiedene Umgebungen: Wälder, Städte, Gärten, landwirtschaftliche Flächen
• Bevorzugen warme, feuchte Orte, bauen Nester im Boden, Holz oder Pflanzen
• Verbreiten sich durch Menschen (Transport von Waren, Pflanzen, Baumaterial)
</vt:lpstr>
      <vt:lpstr>Invarsive Ameisenarten  Nachwort</vt:lpstr>
      <vt:lpstr>Nachwort Felix</vt:lpstr>
      <vt:lpstr>Quellen Felix</vt:lpstr>
      <vt:lpstr>Vorstellung der Präsentationsthemen  Ameisen: Die heimlichen Weltherrscher </vt:lpstr>
      <vt:lpstr> Nestaufbau der Blattschneiderameise   </vt:lpstr>
      <vt:lpstr>Die Brut- und Gründungskammer</vt:lpstr>
      <vt:lpstr>Der Mutualismus zwischen den Blattschneiderameisen und den Pilzen der Gattung Egerschirmling </vt:lpstr>
      <vt:lpstr>PowerPoint-Präsentation</vt:lpstr>
      <vt:lpstr>Königs- und Entsorgungskammer, Tunnel und Gänge</vt:lpstr>
      <vt:lpstr>Rollenverteilung der Blattschneiderameise in einer Kolonie</vt:lpstr>
      <vt:lpstr>Die Minor Ameisen</vt:lpstr>
      <vt:lpstr>Die Medio Ameisen</vt:lpstr>
      <vt:lpstr>Die Major Soldatenameise</vt:lpstr>
      <vt:lpstr>Männchen und Königinnen</vt:lpstr>
      <vt:lpstr>Nestaufbau der Webermeise</vt:lpstr>
      <vt:lpstr>Königskammer und Brutkammer</vt:lpstr>
      <vt:lpstr>Vorratskammer und Außenposten</vt:lpstr>
      <vt:lpstr>Rollenverteilung der Weberameise in einer Kolonie  </vt:lpstr>
      <vt:lpstr>Larven und Minor Ameisen</vt:lpstr>
      <vt:lpstr>Die Medio Ameise </vt:lpstr>
      <vt:lpstr>Die Major Soldatenameise</vt:lpstr>
      <vt:lpstr>Die Königin</vt:lpstr>
      <vt:lpstr>Nachwort</vt:lpstr>
      <vt:lpstr>Quellen Cedric</vt:lpstr>
      <vt:lpstr>Gemeinsames Nachwort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revision>33</cp:revision>
  <dcterms:created xsi:type="dcterms:W3CDTF">2025-12-17T09:29:41Z</dcterms:created>
  <dcterms:modified xsi:type="dcterms:W3CDTF">2026-01-28T22:34:10Z</dcterms:modified>
</cp:coreProperties>
</file>